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media18.mp4" ContentType="video/mp4"/>
  <Override PartName="/ppt/media/media5.mp4" ContentType="video/mp4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6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3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
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8.mp4>
</file>

<file path=ppt/media/media5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Noto Sans CJK JP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Noto Sans CJK JP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034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ko-KR" sz="4400" spc="-1" strike="noStrike">
                <a:solidFill>
                  <a:srgbClr val="000000"/>
                </a:solidFill>
                <a:latin typeface="맑은 고딕"/>
              </a:rPr>
              <a:t>마스터 제목 </a:t>
            </a:r>
            <a:r>
              <a:rPr b="0" lang="ko-KR" sz="4400" spc="-1" strike="noStrike">
                <a:solidFill>
                  <a:srgbClr val="000000"/>
                </a:solidFill>
                <a:latin typeface="맑은 고딕"/>
              </a:rPr>
              <a:t>스타일 편집</a:t>
            </a:r>
            <a:endParaRPr b="0" lang="ko-KR" sz="44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ko-KR" sz="2800" spc="-1" strike="noStrike">
                <a:solidFill>
                  <a:srgbClr val="000000"/>
                </a:solidFill>
                <a:latin typeface="맑은 고딕"/>
              </a:rPr>
              <a:t>마스터 텍스트 스타일을 편집합니다</a:t>
            </a:r>
            <a:endParaRPr b="0" lang="ko-KR" sz="2800" spc="-1" strike="noStrike">
              <a:solidFill>
                <a:srgbClr val="000000"/>
              </a:solidFill>
              <a:latin typeface="맑은 고딕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ko-KR" sz="2400" spc="-1" strike="noStrike">
                <a:solidFill>
                  <a:srgbClr val="000000"/>
                </a:solidFill>
                <a:latin typeface="맑은 고딕"/>
              </a:rPr>
              <a:t>둘째 수준</a:t>
            </a:r>
            <a:endParaRPr b="0" lang="ko-KR" sz="2400" spc="-1" strike="noStrike">
              <a:solidFill>
                <a:srgbClr val="000000"/>
              </a:solidFill>
              <a:latin typeface="맑은 고딕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ko-KR" sz="2000" spc="-1" strike="noStrike">
                <a:solidFill>
                  <a:srgbClr val="000000"/>
                </a:solidFill>
                <a:latin typeface="맑은 고딕"/>
              </a:rPr>
              <a:t>셋째 수준</a:t>
            </a:r>
            <a:endParaRPr b="0" lang="ko-KR" sz="2000" spc="-1" strike="noStrike">
              <a:solidFill>
                <a:srgbClr val="000000"/>
              </a:solidFill>
              <a:latin typeface="맑은 고딕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ko-KR" sz="1800" spc="-1" strike="noStrike">
                <a:solidFill>
                  <a:srgbClr val="000000"/>
                </a:solidFill>
                <a:latin typeface="맑은 고딕"/>
              </a:rPr>
              <a:t>넷째 수준</a:t>
            </a:r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ko-KR" sz="1800" spc="-1" strike="noStrike">
                <a:solidFill>
                  <a:srgbClr val="000000"/>
                </a:solidFill>
                <a:latin typeface="맑은 고딕"/>
              </a:rPr>
              <a:t>다섯째 수준</a:t>
            </a:r>
            <a:endParaRPr b="0" lang="ko-KR" sz="1800" spc="-1" strike="noStrike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C70FA1BC-6DBC-49E8-B85B-CA31CEF02FAD}" type="datetime">
              <a:rPr b="0" lang="en-US" sz="1200" spc="-1" strike="noStrike">
                <a:solidFill>
                  <a:srgbClr val="8b8b8b"/>
                </a:solidFill>
                <a:latin typeface="맑은 고딕"/>
              </a:rPr>
              <a:t>12/20/19</a:t>
            </a:fld>
            <a:endParaRPr b="0" lang="en-US" sz="1200" spc="-1" strike="noStrike">
              <a:latin typeface="Noto Sans CJK JP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Noto Sans CJK JP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24A15DD-A335-4E5A-85A2-CD75EF15F438}" type="slidenum">
              <a:rPr b="0" lang="en-US" sz="1200" spc="-1" strike="noStrike">
                <a:solidFill>
                  <a:srgbClr val="8b8b8b"/>
                </a:solidFill>
                <a:latin typeface="맑은 고딕"/>
              </a:rPr>
              <a:t>&lt;숫자&gt;</a:t>
            </a:fld>
            <a:endParaRPr b="0" lang="en-US" sz="1200" spc="-1" strike="noStrike">
              <a:latin typeface="Noto Sans CJK JP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video" Target="../media/media18.mp4"/><Relationship Id="rId2" Type="http://schemas.microsoft.com/office/2007/relationships/media" Target="../media/media18.mp4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video" Target="../media/media5.mp4"/><Relationship Id="rId2" Type="http://schemas.microsoft.com/office/2007/relationships/media" Target="../media/media5.mp4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5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4119480" y="3977280"/>
            <a:ext cx="4263480" cy="159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맑은 고딕"/>
              </a:rPr>
              <a:t>6</a:t>
            </a:r>
            <a:r>
              <a:rPr b="0" lang="en-US" sz="2400" spc="-1" strike="noStrike">
                <a:solidFill>
                  <a:srgbClr val="ffffff"/>
                </a:solidFill>
                <a:latin typeface="맑은 고딕"/>
              </a:rPr>
              <a:t>분반 </a:t>
            </a:r>
            <a:r>
              <a:rPr b="0" lang="en-US" sz="2400" spc="-1" strike="noStrike">
                <a:solidFill>
                  <a:srgbClr val="ffffff"/>
                </a:solidFill>
                <a:latin typeface="맑은 고딕"/>
              </a:rPr>
              <a:t>2</a:t>
            </a:r>
            <a:r>
              <a:rPr b="0" lang="en-US" sz="2400" spc="-1" strike="noStrike">
                <a:solidFill>
                  <a:srgbClr val="ffffff"/>
                </a:solidFill>
                <a:latin typeface="맑은 고딕"/>
              </a:rPr>
              <a:t>조</a:t>
            </a:r>
            <a:endParaRPr b="0" lang="en-US" sz="2400" spc="-1" strike="noStrike">
              <a:latin typeface="Noto Sans CJK JP"/>
            </a:endParaRPr>
          </a:p>
          <a:p>
            <a:pPr algn="ctr">
              <a:lnSpc>
                <a:spcPct val="15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맑은 고딕"/>
              </a:rPr>
              <a:t>AD </a:t>
            </a:r>
            <a:r>
              <a:rPr b="1" lang="en-US" sz="3200" spc="-1" strike="noStrike">
                <a:solidFill>
                  <a:srgbClr val="ffffff"/>
                </a:solidFill>
                <a:latin typeface="맑은 고딕"/>
              </a:rPr>
              <a:t>프로젝트 발표</a:t>
            </a:r>
            <a:endParaRPr b="0" lang="en-US" sz="3200" spc="-1" strike="noStrike">
              <a:latin typeface="Noto Sans CJK JP"/>
            </a:endParaRPr>
          </a:p>
          <a:p>
            <a:pPr algn="ctr">
              <a:lnSpc>
                <a:spcPct val="150000"/>
              </a:lnSpc>
            </a:pPr>
            <a:r>
              <a:rPr b="0" lang="en-US" sz="1000" spc="-1" strike="noStrike">
                <a:solidFill>
                  <a:srgbClr val="ffffff"/>
                </a:solidFill>
                <a:latin typeface="맑은 고딕"/>
              </a:rPr>
              <a:t>갈경달</a:t>
            </a:r>
            <a:r>
              <a:rPr b="0" lang="en-US" sz="1000" spc="-1" strike="noStrike">
                <a:solidFill>
                  <a:srgbClr val="ffffff"/>
                </a:solidFill>
                <a:latin typeface="맑은 고딕"/>
              </a:rPr>
              <a:t>, </a:t>
            </a:r>
            <a:r>
              <a:rPr b="0" lang="en-US" sz="1000" spc="-1" strike="noStrike">
                <a:solidFill>
                  <a:srgbClr val="ffffff"/>
                </a:solidFill>
                <a:latin typeface="맑은 고딕"/>
              </a:rPr>
              <a:t>조나영</a:t>
            </a:r>
            <a:r>
              <a:rPr b="0" lang="en-US" sz="1000" spc="-1" strike="noStrike">
                <a:solidFill>
                  <a:srgbClr val="ffffff"/>
                </a:solidFill>
                <a:latin typeface="맑은 고딕"/>
              </a:rPr>
              <a:t>, </a:t>
            </a:r>
            <a:r>
              <a:rPr b="0" lang="en-US" sz="1000" spc="-1" strike="noStrike">
                <a:solidFill>
                  <a:srgbClr val="ffffff"/>
                </a:solidFill>
                <a:latin typeface="맑은 고딕"/>
              </a:rPr>
              <a:t>채원찬</a:t>
            </a:r>
            <a:r>
              <a:rPr b="0" lang="en-US" sz="1000" spc="-1" strike="noStrike">
                <a:solidFill>
                  <a:srgbClr val="ffffff"/>
                </a:solidFill>
                <a:latin typeface="맑은 고딕"/>
              </a:rPr>
              <a:t>, </a:t>
            </a:r>
            <a:r>
              <a:rPr b="0" lang="en-US" sz="1000" spc="-1" strike="noStrike">
                <a:solidFill>
                  <a:srgbClr val="ffffff"/>
                </a:solidFill>
                <a:latin typeface="맑은 고딕"/>
              </a:rPr>
              <a:t>최지원</a:t>
            </a:r>
            <a:r>
              <a:rPr b="0" lang="en-US" sz="1000" spc="-1" strike="noStrike">
                <a:solidFill>
                  <a:srgbClr val="ffffff"/>
                </a:solidFill>
                <a:latin typeface="맑은 고딕"/>
              </a:rPr>
              <a:t>, </a:t>
            </a:r>
            <a:r>
              <a:rPr b="0" lang="en-US" sz="1000" spc="-1" strike="noStrike">
                <a:solidFill>
                  <a:srgbClr val="ffffff"/>
                </a:solidFill>
                <a:latin typeface="맑은 고딕"/>
              </a:rPr>
              <a:t>한창훈</a:t>
            </a:r>
            <a:endParaRPr b="0" lang="en-US" sz="1000" spc="-1" strike="noStrike">
              <a:latin typeface="Noto Sans CJK JP"/>
            </a:endParaRPr>
          </a:p>
        </p:txBody>
      </p:sp>
      <p:sp>
        <p:nvSpPr>
          <p:cNvPr id="42" name="CustomShape 2"/>
          <p:cNvSpPr/>
          <p:nvPr/>
        </p:nvSpPr>
        <p:spPr>
          <a:xfrm>
            <a:off x="4831200" y="1279080"/>
            <a:ext cx="2839680" cy="2329920"/>
          </a:xfrm>
          <a:custGeom>
            <a:avLst/>
            <a:gdLst/>
            <a:ahLst/>
            <a:rect l="l" t="t" r="r" b="b"/>
            <a:pathLst>
              <a:path w="1789" h="1468">
                <a:moveTo>
                  <a:pt x="400" y="32"/>
                </a:moveTo>
                <a:lnTo>
                  <a:pt x="372" y="18"/>
                </a:lnTo>
                <a:lnTo>
                  <a:pt x="304" y="0"/>
                </a:lnTo>
                <a:lnTo>
                  <a:pt x="267" y="0"/>
                </a:lnTo>
                <a:lnTo>
                  <a:pt x="227" y="2"/>
                </a:lnTo>
                <a:lnTo>
                  <a:pt x="154" y="21"/>
                </a:lnTo>
                <a:lnTo>
                  <a:pt x="126" y="39"/>
                </a:lnTo>
                <a:lnTo>
                  <a:pt x="96" y="63"/>
                </a:lnTo>
                <a:lnTo>
                  <a:pt x="49" y="131"/>
                </a:lnTo>
                <a:lnTo>
                  <a:pt x="16" y="212"/>
                </a:lnTo>
                <a:lnTo>
                  <a:pt x="2" y="299"/>
                </a:lnTo>
                <a:lnTo>
                  <a:pt x="0" y="341"/>
                </a:lnTo>
                <a:lnTo>
                  <a:pt x="0" y="932"/>
                </a:lnTo>
                <a:lnTo>
                  <a:pt x="2" y="977"/>
                </a:lnTo>
                <a:lnTo>
                  <a:pt x="21" y="1073"/>
                </a:lnTo>
                <a:lnTo>
                  <a:pt x="58" y="1168"/>
                </a:lnTo>
                <a:lnTo>
                  <a:pt x="108" y="1255"/>
                </a:lnTo>
                <a:lnTo>
                  <a:pt x="138" y="1288"/>
                </a:lnTo>
                <a:lnTo>
                  <a:pt x="159" y="1313"/>
                </a:lnTo>
                <a:lnTo>
                  <a:pt x="189" y="1346"/>
                </a:lnTo>
                <a:lnTo>
                  <a:pt x="271" y="1402"/>
                </a:lnTo>
                <a:lnTo>
                  <a:pt x="365" y="1444"/>
                </a:lnTo>
                <a:lnTo>
                  <a:pt x="463" y="1465"/>
                </a:lnTo>
                <a:lnTo>
                  <a:pt x="507" y="1468"/>
                </a:lnTo>
                <a:lnTo>
                  <a:pt x="1536" y="1468"/>
                </a:lnTo>
                <a:lnTo>
                  <a:pt x="1588" y="1465"/>
                </a:lnTo>
                <a:lnTo>
                  <a:pt x="1679" y="1435"/>
                </a:lnTo>
                <a:lnTo>
                  <a:pt x="1747" y="1383"/>
                </a:lnTo>
                <a:lnTo>
                  <a:pt x="1786" y="1311"/>
                </a:lnTo>
                <a:lnTo>
                  <a:pt x="1789" y="1271"/>
                </a:lnTo>
                <a:lnTo>
                  <a:pt x="1786" y="1229"/>
                </a:lnTo>
                <a:lnTo>
                  <a:pt x="1756" y="1150"/>
                </a:lnTo>
                <a:lnTo>
                  <a:pt x="1702" y="1075"/>
                </a:lnTo>
                <a:lnTo>
                  <a:pt x="1639" y="1014"/>
                </a:lnTo>
                <a:lnTo>
                  <a:pt x="1604" y="991"/>
                </a:lnTo>
                <a:lnTo>
                  <a:pt x="1508" y="930"/>
                </a:lnTo>
                <a:lnTo>
                  <a:pt x="1482" y="914"/>
                </a:lnTo>
                <a:lnTo>
                  <a:pt x="1438" y="867"/>
                </a:lnTo>
                <a:lnTo>
                  <a:pt x="1398" y="811"/>
                </a:lnTo>
                <a:lnTo>
                  <a:pt x="1370" y="752"/>
                </a:lnTo>
                <a:lnTo>
                  <a:pt x="1365" y="727"/>
                </a:lnTo>
                <a:lnTo>
                  <a:pt x="1356" y="685"/>
                </a:lnTo>
                <a:lnTo>
                  <a:pt x="1323" y="600"/>
                </a:lnTo>
                <a:lnTo>
                  <a:pt x="1277" y="528"/>
                </a:lnTo>
                <a:lnTo>
                  <a:pt x="1223" y="472"/>
                </a:lnTo>
                <a:lnTo>
                  <a:pt x="1195" y="453"/>
                </a:lnTo>
                <a:lnTo>
                  <a:pt x="1164" y="439"/>
                </a:lnTo>
                <a:lnTo>
                  <a:pt x="1099" y="420"/>
                </a:lnTo>
                <a:lnTo>
                  <a:pt x="1064" y="420"/>
                </a:lnTo>
                <a:lnTo>
                  <a:pt x="1026" y="423"/>
                </a:lnTo>
                <a:lnTo>
                  <a:pt x="963" y="441"/>
                </a:lnTo>
                <a:lnTo>
                  <a:pt x="938" y="460"/>
                </a:lnTo>
                <a:lnTo>
                  <a:pt x="900" y="495"/>
                </a:lnTo>
                <a:lnTo>
                  <a:pt x="830" y="593"/>
                </a:lnTo>
                <a:lnTo>
                  <a:pt x="807" y="642"/>
                </a:lnTo>
                <a:lnTo>
                  <a:pt x="790" y="678"/>
                </a:lnTo>
                <a:lnTo>
                  <a:pt x="727" y="780"/>
                </a:lnTo>
                <a:lnTo>
                  <a:pt x="687" y="832"/>
                </a:lnTo>
                <a:lnTo>
                  <a:pt x="669" y="851"/>
                </a:lnTo>
                <a:lnTo>
                  <a:pt x="629" y="862"/>
                </a:lnTo>
                <a:lnTo>
                  <a:pt x="613" y="853"/>
                </a:lnTo>
                <a:lnTo>
                  <a:pt x="587" y="822"/>
                </a:lnTo>
                <a:lnTo>
                  <a:pt x="547" y="710"/>
                </a:lnTo>
                <a:lnTo>
                  <a:pt x="542" y="647"/>
                </a:lnTo>
                <a:lnTo>
                  <a:pt x="542" y="334"/>
                </a:lnTo>
                <a:lnTo>
                  <a:pt x="540" y="292"/>
                </a:lnTo>
                <a:lnTo>
                  <a:pt x="521" y="205"/>
                </a:lnTo>
                <a:lnTo>
                  <a:pt x="486" y="121"/>
                </a:lnTo>
                <a:lnTo>
                  <a:pt x="435" y="56"/>
                </a:lnTo>
                <a:lnTo>
                  <a:pt x="400" y="32"/>
                </a:lnTo>
                <a:close/>
                <a:moveTo>
                  <a:pt x="493" y="748"/>
                </a:moveTo>
                <a:lnTo>
                  <a:pt x="463" y="757"/>
                </a:lnTo>
                <a:lnTo>
                  <a:pt x="451" y="701"/>
                </a:lnTo>
                <a:lnTo>
                  <a:pt x="449" y="647"/>
                </a:lnTo>
                <a:lnTo>
                  <a:pt x="449" y="596"/>
                </a:lnTo>
                <a:lnTo>
                  <a:pt x="479" y="596"/>
                </a:lnTo>
                <a:lnTo>
                  <a:pt x="479" y="647"/>
                </a:lnTo>
                <a:lnTo>
                  <a:pt x="482" y="696"/>
                </a:lnTo>
                <a:lnTo>
                  <a:pt x="493" y="748"/>
                </a:lnTo>
                <a:close/>
                <a:moveTo>
                  <a:pt x="475" y="278"/>
                </a:moveTo>
                <a:lnTo>
                  <a:pt x="479" y="306"/>
                </a:lnTo>
                <a:lnTo>
                  <a:pt x="479" y="334"/>
                </a:lnTo>
                <a:lnTo>
                  <a:pt x="479" y="437"/>
                </a:lnTo>
                <a:lnTo>
                  <a:pt x="449" y="437"/>
                </a:lnTo>
                <a:lnTo>
                  <a:pt x="449" y="334"/>
                </a:lnTo>
                <a:lnTo>
                  <a:pt x="449" y="308"/>
                </a:lnTo>
                <a:lnTo>
                  <a:pt x="444" y="283"/>
                </a:lnTo>
                <a:lnTo>
                  <a:pt x="475" y="278"/>
                </a:lnTo>
                <a:close/>
                <a:moveTo>
                  <a:pt x="267" y="63"/>
                </a:moveTo>
                <a:lnTo>
                  <a:pt x="295" y="63"/>
                </a:lnTo>
                <a:lnTo>
                  <a:pt x="348" y="74"/>
                </a:lnTo>
                <a:lnTo>
                  <a:pt x="369" y="86"/>
                </a:lnTo>
                <a:lnTo>
                  <a:pt x="393" y="103"/>
                </a:lnTo>
                <a:lnTo>
                  <a:pt x="414" y="126"/>
                </a:lnTo>
                <a:lnTo>
                  <a:pt x="388" y="145"/>
                </a:lnTo>
                <a:lnTo>
                  <a:pt x="372" y="126"/>
                </a:lnTo>
                <a:lnTo>
                  <a:pt x="355" y="114"/>
                </a:lnTo>
                <a:lnTo>
                  <a:pt x="337" y="105"/>
                </a:lnTo>
                <a:lnTo>
                  <a:pt x="292" y="93"/>
                </a:lnTo>
                <a:lnTo>
                  <a:pt x="267" y="93"/>
                </a:lnTo>
                <a:lnTo>
                  <a:pt x="262" y="93"/>
                </a:lnTo>
                <a:lnTo>
                  <a:pt x="260" y="63"/>
                </a:lnTo>
                <a:lnTo>
                  <a:pt x="267" y="63"/>
                </a:lnTo>
                <a:close/>
                <a:moveTo>
                  <a:pt x="115" y="142"/>
                </a:moveTo>
                <a:lnTo>
                  <a:pt x="143" y="159"/>
                </a:lnTo>
                <a:lnTo>
                  <a:pt x="126" y="189"/>
                </a:lnTo>
                <a:lnTo>
                  <a:pt x="101" y="261"/>
                </a:lnTo>
                <a:lnTo>
                  <a:pt x="96" y="301"/>
                </a:lnTo>
                <a:lnTo>
                  <a:pt x="65" y="297"/>
                </a:lnTo>
                <a:lnTo>
                  <a:pt x="70" y="254"/>
                </a:lnTo>
                <a:lnTo>
                  <a:pt x="96" y="175"/>
                </a:lnTo>
                <a:lnTo>
                  <a:pt x="115" y="142"/>
                </a:lnTo>
                <a:close/>
                <a:moveTo>
                  <a:pt x="63" y="458"/>
                </a:moveTo>
                <a:lnTo>
                  <a:pt x="94" y="458"/>
                </a:lnTo>
                <a:lnTo>
                  <a:pt x="94" y="614"/>
                </a:lnTo>
                <a:lnTo>
                  <a:pt x="63" y="614"/>
                </a:lnTo>
                <a:lnTo>
                  <a:pt x="63" y="458"/>
                </a:lnTo>
                <a:close/>
                <a:moveTo>
                  <a:pt x="63" y="773"/>
                </a:moveTo>
                <a:lnTo>
                  <a:pt x="94" y="773"/>
                </a:lnTo>
                <a:lnTo>
                  <a:pt x="94" y="932"/>
                </a:lnTo>
                <a:lnTo>
                  <a:pt x="63" y="932"/>
                </a:lnTo>
                <a:lnTo>
                  <a:pt x="63" y="773"/>
                </a:lnTo>
                <a:close/>
                <a:moveTo>
                  <a:pt x="154" y="1210"/>
                </a:moveTo>
                <a:lnTo>
                  <a:pt x="133" y="1178"/>
                </a:lnTo>
                <a:lnTo>
                  <a:pt x="98" y="1103"/>
                </a:lnTo>
                <a:lnTo>
                  <a:pt x="84" y="1063"/>
                </a:lnTo>
                <a:lnTo>
                  <a:pt x="115" y="1054"/>
                </a:lnTo>
                <a:lnTo>
                  <a:pt x="143" y="1129"/>
                </a:lnTo>
                <a:lnTo>
                  <a:pt x="180" y="1192"/>
                </a:lnTo>
                <a:lnTo>
                  <a:pt x="154" y="1210"/>
                </a:lnTo>
                <a:close/>
                <a:moveTo>
                  <a:pt x="419" y="1393"/>
                </a:moveTo>
                <a:lnTo>
                  <a:pt x="379" y="1381"/>
                </a:lnTo>
                <a:lnTo>
                  <a:pt x="304" y="1346"/>
                </a:lnTo>
                <a:lnTo>
                  <a:pt x="269" y="1325"/>
                </a:lnTo>
                <a:lnTo>
                  <a:pt x="288" y="1299"/>
                </a:lnTo>
                <a:lnTo>
                  <a:pt x="318" y="1320"/>
                </a:lnTo>
                <a:lnTo>
                  <a:pt x="388" y="1353"/>
                </a:lnTo>
                <a:lnTo>
                  <a:pt x="426" y="1362"/>
                </a:lnTo>
                <a:lnTo>
                  <a:pt x="419" y="1393"/>
                </a:lnTo>
                <a:close/>
                <a:moveTo>
                  <a:pt x="737" y="1407"/>
                </a:moveTo>
                <a:lnTo>
                  <a:pt x="578" y="1407"/>
                </a:lnTo>
                <a:lnTo>
                  <a:pt x="578" y="1374"/>
                </a:lnTo>
                <a:lnTo>
                  <a:pt x="737" y="1374"/>
                </a:lnTo>
                <a:lnTo>
                  <a:pt x="737" y="1407"/>
                </a:lnTo>
                <a:close/>
                <a:moveTo>
                  <a:pt x="1052" y="1407"/>
                </a:moveTo>
                <a:lnTo>
                  <a:pt x="896" y="1407"/>
                </a:lnTo>
                <a:lnTo>
                  <a:pt x="896" y="1374"/>
                </a:lnTo>
                <a:lnTo>
                  <a:pt x="1052" y="1374"/>
                </a:lnTo>
                <a:lnTo>
                  <a:pt x="1052" y="1407"/>
                </a:lnTo>
                <a:close/>
                <a:moveTo>
                  <a:pt x="1368" y="1407"/>
                </a:moveTo>
                <a:lnTo>
                  <a:pt x="1211" y="1407"/>
                </a:lnTo>
                <a:lnTo>
                  <a:pt x="1211" y="1374"/>
                </a:lnTo>
                <a:lnTo>
                  <a:pt x="1368" y="1374"/>
                </a:lnTo>
                <a:lnTo>
                  <a:pt x="1368" y="1407"/>
                </a:lnTo>
                <a:close/>
                <a:moveTo>
                  <a:pt x="1536" y="1407"/>
                </a:moveTo>
                <a:lnTo>
                  <a:pt x="1527" y="1407"/>
                </a:lnTo>
                <a:lnTo>
                  <a:pt x="1527" y="1374"/>
                </a:lnTo>
                <a:lnTo>
                  <a:pt x="1536" y="1374"/>
                </a:lnTo>
                <a:lnTo>
                  <a:pt x="1574" y="1372"/>
                </a:lnTo>
                <a:lnTo>
                  <a:pt x="1639" y="1351"/>
                </a:lnTo>
                <a:lnTo>
                  <a:pt x="1665" y="1332"/>
                </a:lnTo>
                <a:lnTo>
                  <a:pt x="1686" y="1355"/>
                </a:lnTo>
                <a:lnTo>
                  <a:pt x="1655" y="1379"/>
                </a:lnTo>
                <a:lnTo>
                  <a:pt x="1578" y="1404"/>
                </a:lnTo>
                <a:lnTo>
                  <a:pt x="1536" y="1407"/>
                </a:lnTo>
                <a:close/>
                <a:moveTo>
                  <a:pt x="1604" y="1066"/>
                </a:moveTo>
                <a:lnTo>
                  <a:pt x="1637" y="1094"/>
                </a:lnTo>
                <a:lnTo>
                  <a:pt x="1688" y="1159"/>
                </a:lnTo>
                <a:lnTo>
                  <a:pt x="1707" y="1194"/>
                </a:lnTo>
                <a:lnTo>
                  <a:pt x="1679" y="1208"/>
                </a:lnTo>
                <a:lnTo>
                  <a:pt x="1662" y="1175"/>
                </a:lnTo>
                <a:lnTo>
                  <a:pt x="1613" y="1117"/>
                </a:lnTo>
                <a:lnTo>
                  <a:pt x="1583" y="1091"/>
                </a:lnTo>
                <a:lnTo>
                  <a:pt x="1604" y="1066"/>
                </a:lnTo>
                <a:close/>
                <a:moveTo>
                  <a:pt x="1363" y="872"/>
                </a:moveTo>
                <a:lnTo>
                  <a:pt x="1389" y="904"/>
                </a:lnTo>
                <a:lnTo>
                  <a:pt x="1443" y="960"/>
                </a:lnTo>
                <a:lnTo>
                  <a:pt x="1471" y="979"/>
                </a:lnTo>
                <a:lnTo>
                  <a:pt x="1452" y="1005"/>
                </a:lnTo>
                <a:lnTo>
                  <a:pt x="1422" y="984"/>
                </a:lnTo>
                <a:lnTo>
                  <a:pt x="1365" y="925"/>
                </a:lnTo>
                <a:lnTo>
                  <a:pt x="1337" y="890"/>
                </a:lnTo>
                <a:lnTo>
                  <a:pt x="1363" y="872"/>
                </a:lnTo>
                <a:close/>
                <a:moveTo>
                  <a:pt x="1239" y="584"/>
                </a:moveTo>
                <a:lnTo>
                  <a:pt x="1263" y="619"/>
                </a:lnTo>
                <a:lnTo>
                  <a:pt x="1293" y="696"/>
                </a:lnTo>
                <a:lnTo>
                  <a:pt x="1302" y="734"/>
                </a:lnTo>
                <a:lnTo>
                  <a:pt x="1272" y="741"/>
                </a:lnTo>
                <a:lnTo>
                  <a:pt x="1265" y="703"/>
                </a:lnTo>
                <a:lnTo>
                  <a:pt x="1235" y="633"/>
                </a:lnTo>
                <a:lnTo>
                  <a:pt x="1213" y="600"/>
                </a:lnTo>
                <a:lnTo>
                  <a:pt x="1239" y="584"/>
                </a:lnTo>
                <a:close/>
                <a:moveTo>
                  <a:pt x="975" y="509"/>
                </a:moveTo>
                <a:lnTo>
                  <a:pt x="1001" y="493"/>
                </a:lnTo>
                <a:lnTo>
                  <a:pt x="1069" y="481"/>
                </a:lnTo>
                <a:lnTo>
                  <a:pt x="1106" y="486"/>
                </a:lnTo>
                <a:lnTo>
                  <a:pt x="1099" y="516"/>
                </a:lnTo>
                <a:lnTo>
                  <a:pt x="1069" y="514"/>
                </a:lnTo>
                <a:lnTo>
                  <a:pt x="1015" y="521"/>
                </a:lnTo>
                <a:lnTo>
                  <a:pt x="996" y="533"/>
                </a:lnTo>
                <a:lnTo>
                  <a:pt x="984" y="544"/>
                </a:lnTo>
                <a:lnTo>
                  <a:pt x="973" y="556"/>
                </a:lnTo>
                <a:lnTo>
                  <a:pt x="949" y="535"/>
                </a:lnTo>
                <a:lnTo>
                  <a:pt x="963" y="521"/>
                </a:lnTo>
                <a:lnTo>
                  <a:pt x="975" y="509"/>
                </a:lnTo>
                <a:close/>
                <a:moveTo>
                  <a:pt x="952" y="699"/>
                </a:moveTo>
                <a:lnTo>
                  <a:pt x="968" y="668"/>
                </a:lnTo>
                <a:lnTo>
                  <a:pt x="1012" y="603"/>
                </a:lnTo>
                <a:lnTo>
                  <a:pt x="1036" y="582"/>
                </a:lnTo>
                <a:lnTo>
                  <a:pt x="1043" y="577"/>
                </a:lnTo>
                <a:lnTo>
                  <a:pt x="1064" y="575"/>
                </a:lnTo>
                <a:lnTo>
                  <a:pt x="1094" y="579"/>
                </a:lnTo>
                <a:lnTo>
                  <a:pt x="1120" y="589"/>
                </a:lnTo>
                <a:lnTo>
                  <a:pt x="1143" y="607"/>
                </a:lnTo>
                <a:lnTo>
                  <a:pt x="1197" y="696"/>
                </a:lnTo>
                <a:lnTo>
                  <a:pt x="1211" y="755"/>
                </a:lnTo>
                <a:lnTo>
                  <a:pt x="1220" y="797"/>
                </a:lnTo>
                <a:lnTo>
                  <a:pt x="1260" y="883"/>
                </a:lnTo>
                <a:lnTo>
                  <a:pt x="1316" y="965"/>
                </a:lnTo>
                <a:lnTo>
                  <a:pt x="1387" y="1035"/>
                </a:lnTo>
                <a:lnTo>
                  <a:pt x="1424" y="1061"/>
                </a:lnTo>
                <a:lnTo>
                  <a:pt x="1522" y="1122"/>
                </a:lnTo>
                <a:lnTo>
                  <a:pt x="1569" y="1159"/>
                </a:lnTo>
                <a:lnTo>
                  <a:pt x="1627" y="1241"/>
                </a:lnTo>
                <a:lnTo>
                  <a:pt x="1634" y="1271"/>
                </a:lnTo>
                <a:lnTo>
                  <a:pt x="1630" y="1281"/>
                </a:lnTo>
                <a:lnTo>
                  <a:pt x="1581" y="1309"/>
                </a:lnTo>
                <a:lnTo>
                  <a:pt x="1536" y="1313"/>
                </a:lnTo>
                <a:lnTo>
                  <a:pt x="507" y="1313"/>
                </a:lnTo>
                <a:lnTo>
                  <a:pt x="479" y="1311"/>
                </a:lnTo>
                <a:lnTo>
                  <a:pt x="414" y="1295"/>
                </a:lnTo>
                <a:lnTo>
                  <a:pt x="351" y="1267"/>
                </a:lnTo>
                <a:lnTo>
                  <a:pt x="295" y="1229"/>
                </a:lnTo>
                <a:lnTo>
                  <a:pt x="274" y="1208"/>
                </a:lnTo>
                <a:lnTo>
                  <a:pt x="253" y="1185"/>
                </a:lnTo>
                <a:lnTo>
                  <a:pt x="234" y="1161"/>
                </a:lnTo>
                <a:lnTo>
                  <a:pt x="199" y="1101"/>
                </a:lnTo>
                <a:lnTo>
                  <a:pt x="173" y="1030"/>
                </a:lnTo>
                <a:lnTo>
                  <a:pt x="157" y="960"/>
                </a:lnTo>
                <a:lnTo>
                  <a:pt x="157" y="932"/>
                </a:lnTo>
                <a:lnTo>
                  <a:pt x="157" y="341"/>
                </a:lnTo>
                <a:lnTo>
                  <a:pt x="161" y="280"/>
                </a:lnTo>
                <a:lnTo>
                  <a:pt x="196" y="187"/>
                </a:lnTo>
                <a:lnTo>
                  <a:pt x="213" y="168"/>
                </a:lnTo>
                <a:lnTo>
                  <a:pt x="231" y="159"/>
                </a:lnTo>
                <a:lnTo>
                  <a:pt x="267" y="154"/>
                </a:lnTo>
                <a:lnTo>
                  <a:pt x="299" y="159"/>
                </a:lnTo>
                <a:lnTo>
                  <a:pt x="323" y="168"/>
                </a:lnTo>
                <a:lnTo>
                  <a:pt x="344" y="187"/>
                </a:lnTo>
                <a:lnTo>
                  <a:pt x="381" y="276"/>
                </a:lnTo>
                <a:lnTo>
                  <a:pt x="386" y="334"/>
                </a:lnTo>
                <a:lnTo>
                  <a:pt x="386" y="647"/>
                </a:lnTo>
                <a:lnTo>
                  <a:pt x="388" y="692"/>
                </a:lnTo>
                <a:lnTo>
                  <a:pt x="404" y="785"/>
                </a:lnTo>
                <a:lnTo>
                  <a:pt x="437" y="869"/>
                </a:lnTo>
                <a:lnTo>
                  <a:pt x="482" y="942"/>
                </a:lnTo>
                <a:lnTo>
                  <a:pt x="507" y="967"/>
                </a:lnTo>
                <a:lnTo>
                  <a:pt x="533" y="988"/>
                </a:lnTo>
                <a:lnTo>
                  <a:pt x="599" y="1014"/>
                </a:lnTo>
                <a:lnTo>
                  <a:pt x="636" y="1016"/>
                </a:lnTo>
                <a:lnTo>
                  <a:pt x="659" y="1016"/>
                </a:lnTo>
                <a:lnTo>
                  <a:pt x="706" y="1005"/>
                </a:lnTo>
                <a:lnTo>
                  <a:pt x="774" y="967"/>
                </a:lnTo>
                <a:lnTo>
                  <a:pt x="809" y="930"/>
                </a:lnTo>
                <a:lnTo>
                  <a:pt x="853" y="872"/>
                </a:lnTo>
                <a:lnTo>
                  <a:pt x="931" y="748"/>
                </a:lnTo>
                <a:lnTo>
                  <a:pt x="952" y="699"/>
                </a:lnTo>
                <a:close/>
                <a:moveTo>
                  <a:pt x="863" y="673"/>
                </a:moveTo>
                <a:lnTo>
                  <a:pt x="891" y="685"/>
                </a:lnTo>
                <a:lnTo>
                  <a:pt x="860" y="748"/>
                </a:lnTo>
                <a:lnTo>
                  <a:pt x="809" y="825"/>
                </a:lnTo>
                <a:lnTo>
                  <a:pt x="783" y="806"/>
                </a:lnTo>
                <a:lnTo>
                  <a:pt x="832" y="731"/>
                </a:lnTo>
                <a:lnTo>
                  <a:pt x="863" y="673"/>
                </a:lnTo>
                <a:close/>
                <a:moveTo>
                  <a:pt x="556" y="886"/>
                </a:moveTo>
                <a:lnTo>
                  <a:pt x="563" y="893"/>
                </a:lnTo>
                <a:lnTo>
                  <a:pt x="571" y="897"/>
                </a:lnTo>
                <a:lnTo>
                  <a:pt x="594" y="916"/>
                </a:lnTo>
                <a:lnTo>
                  <a:pt x="652" y="923"/>
                </a:lnTo>
                <a:lnTo>
                  <a:pt x="683" y="914"/>
                </a:lnTo>
                <a:lnTo>
                  <a:pt x="694" y="942"/>
                </a:lnTo>
                <a:lnTo>
                  <a:pt x="664" y="951"/>
                </a:lnTo>
                <a:lnTo>
                  <a:pt x="636" y="953"/>
                </a:lnTo>
                <a:lnTo>
                  <a:pt x="610" y="953"/>
                </a:lnTo>
                <a:lnTo>
                  <a:pt x="568" y="937"/>
                </a:lnTo>
                <a:lnTo>
                  <a:pt x="549" y="921"/>
                </a:lnTo>
                <a:lnTo>
                  <a:pt x="540" y="914"/>
                </a:lnTo>
                <a:lnTo>
                  <a:pt x="533" y="904"/>
                </a:lnTo>
                <a:lnTo>
                  <a:pt x="556" y="8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CustomShape 1"/>
          <p:cNvSpPr/>
          <p:nvPr/>
        </p:nvSpPr>
        <p:spPr>
          <a:xfrm flipV="1">
            <a:off x="696600" y="725760"/>
            <a:ext cx="10798200" cy="4819680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12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616" name="Group 2"/>
          <p:cNvGrpSpPr/>
          <p:nvPr/>
        </p:nvGrpSpPr>
        <p:grpSpPr>
          <a:xfrm>
            <a:off x="131400" y="5464800"/>
            <a:ext cx="11247480" cy="1392840"/>
            <a:chOff x="131400" y="5464800"/>
            <a:chExt cx="11247480" cy="1392840"/>
          </a:xfrm>
        </p:grpSpPr>
        <p:grpSp>
          <p:nvGrpSpPr>
            <p:cNvPr id="617" name="Group 3"/>
            <p:cNvGrpSpPr/>
            <p:nvPr/>
          </p:nvGrpSpPr>
          <p:grpSpPr>
            <a:xfrm>
              <a:off x="1265760" y="5864400"/>
              <a:ext cx="1153800" cy="993240"/>
              <a:chOff x="1265760" y="5864400"/>
              <a:chExt cx="1153800" cy="993240"/>
            </a:xfrm>
          </p:grpSpPr>
          <p:sp>
            <p:nvSpPr>
              <p:cNvPr id="618" name="CustomShape 4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9" name="CustomShape 5"/>
              <p:cNvSpPr/>
              <p:nvPr/>
            </p:nvSpPr>
            <p:spPr>
              <a:xfrm>
                <a:off x="1584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0" name="CustomShape 6"/>
              <p:cNvSpPr/>
              <p:nvPr/>
            </p:nvSpPr>
            <p:spPr>
              <a:xfrm>
                <a:off x="1305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1" name="CustomShape 7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2" name="CustomShape 8"/>
              <p:cNvSpPr/>
              <p:nvPr/>
            </p:nvSpPr>
            <p:spPr>
              <a:xfrm>
                <a:off x="1753200" y="619236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3" name="CustomShape 9"/>
              <p:cNvSpPr/>
              <p:nvPr/>
            </p:nvSpPr>
            <p:spPr>
              <a:xfrm>
                <a:off x="1782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4" name="CustomShape 10"/>
              <p:cNvSpPr/>
              <p:nvPr/>
            </p:nvSpPr>
            <p:spPr>
              <a:xfrm>
                <a:off x="134568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5" name="CustomShape 11"/>
              <p:cNvSpPr/>
              <p:nvPr/>
            </p:nvSpPr>
            <p:spPr>
              <a:xfrm>
                <a:off x="224028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6" name="CustomShape 12"/>
              <p:cNvSpPr/>
              <p:nvPr/>
            </p:nvSpPr>
            <p:spPr>
              <a:xfrm>
                <a:off x="1822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7" name="CustomShape 13"/>
              <p:cNvSpPr/>
              <p:nvPr/>
            </p:nvSpPr>
            <p:spPr>
              <a:xfrm>
                <a:off x="1485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8" name="CustomShape 14"/>
              <p:cNvSpPr/>
              <p:nvPr/>
            </p:nvSpPr>
            <p:spPr>
              <a:xfrm>
                <a:off x="2118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9" name="CustomShape 15"/>
              <p:cNvSpPr/>
              <p:nvPr/>
            </p:nvSpPr>
            <p:spPr>
              <a:xfrm>
                <a:off x="1381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0" name="CustomShape 16"/>
              <p:cNvSpPr/>
              <p:nvPr/>
            </p:nvSpPr>
            <p:spPr>
              <a:xfrm>
                <a:off x="2208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1" name="CustomShape 17"/>
              <p:cNvSpPr/>
              <p:nvPr/>
            </p:nvSpPr>
            <p:spPr>
              <a:xfrm>
                <a:off x="1640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2" name="CustomShape 18"/>
              <p:cNvSpPr/>
              <p:nvPr/>
            </p:nvSpPr>
            <p:spPr>
              <a:xfrm>
                <a:off x="1381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3" name="CustomShape 19"/>
              <p:cNvSpPr/>
              <p:nvPr/>
            </p:nvSpPr>
            <p:spPr>
              <a:xfrm>
                <a:off x="2208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4" name="CustomShape 20"/>
              <p:cNvSpPr/>
              <p:nvPr/>
            </p:nvSpPr>
            <p:spPr>
              <a:xfrm>
                <a:off x="198288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5" name="CustomShape 21"/>
              <p:cNvSpPr/>
              <p:nvPr/>
            </p:nvSpPr>
            <p:spPr>
              <a:xfrm>
                <a:off x="134568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6" name="CustomShape 22"/>
              <p:cNvSpPr/>
              <p:nvPr/>
            </p:nvSpPr>
            <p:spPr>
              <a:xfrm>
                <a:off x="1683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7" name="CustomShape 23"/>
              <p:cNvSpPr/>
              <p:nvPr/>
            </p:nvSpPr>
            <p:spPr>
              <a:xfrm>
                <a:off x="1743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8" name="CustomShape 24"/>
              <p:cNvSpPr/>
              <p:nvPr/>
            </p:nvSpPr>
            <p:spPr>
              <a:xfrm>
                <a:off x="1822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9" name="CustomShape 25"/>
              <p:cNvSpPr/>
              <p:nvPr/>
            </p:nvSpPr>
            <p:spPr>
              <a:xfrm>
                <a:off x="1902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640" name="Group 26"/>
            <p:cNvGrpSpPr/>
            <p:nvPr/>
          </p:nvGrpSpPr>
          <p:grpSpPr>
            <a:xfrm>
              <a:off x="2867760" y="5864400"/>
              <a:ext cx="1153800" cy="993240"/>
              <a:chOff x="2867760" y="5864400"/>
              <a:chExt cx="1153800" cy="993240"/>
            </a:xfrm>
          </p:grpSpPr>
          <p:sp>
            <p:nvSpPr>
              <p:cNvPr id="641" name="CustomShape 27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2" name="CustomShape 28"/>
              <p:cNvSpPr/>
              <p:nvPr/>
            </p:nvSpPr>
            <p:spPr>
              <a:xfrm>
                <a:off x="3186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3" name="CustomShape 29"/>
              <p:cNvSpPr/>
              <p:nvPr/>
            </p:nvSpPr>
            <p:spPr>
              <a:xfrm>
                <a:off x="2907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4" name="CustomShape 30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5" name="CustomShape 31"/>
              <p:cNvSpPr/>
              <p:nvPr/>
            </p:nvSpPr>
            <p:spPr>
              <a:xfrm rot="17496000">
                <a:off x="3240720" y="618048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6" name="CustomShape 32"/>
              <p:cNvSpPr/>
              <p:nvPr/>
            </p:nvSpPr>
            <p:spPr>
              <a:xfrm>
                <a:off x="3384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7" name="CustomShape 33"/>
              <p:cNvSpPr/>
              <p:nvPr/>
            </p:nvSpPr>
            <p:spPr>
              <a:xfrm>
                <a:off x="294804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8" name="CustomShape 34"/>
              <p:cNvSpPr/>
              <p:nvPr/>
            </p:nvSpPr>
            <p:spPr>
              <a:xfrm>
                <a:off x="384264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9" name="CustomShape 35"/>
              <p:cNvSpPr/>
              <p:nvPr/>
            </p:nvSpPr>
            <p:spPr>
              <a:xfrm>
                <a:off x="3424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0" name="CustomShape 36"/>
              <p:cNvSpPr/>
              <p:nvPr/>
            </p:nvSpPr>
            <p:spPr>
              <a:xfrm>
                <a:off x="3087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1" name="CustomShape 37"/>
              <p:cNvSpPr/>
              <p:nvPr/>
            </p:nvSpPr>
            <p:spPr>
              <a:xfrm>
                <a:off x="3720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2" name="CustomShape 38"/>
              <p:cNvSpPr/>
              <p:nvPr/>
            </p:nvSpPr>
            <p:spPr>
              <a:xfrm>
                <a:off x="2983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3" name="CustomShape 39"/>
              <p:cNvSpPr/>
              <p:nvPr/>
            </p:nvSpPr>
            <p:spPr>
              <a:xfrm>
                <a:off x="3810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4" name="CustomShape 40"/>
              <p:cNvSpPr/>
              <p:nvPr/>
            </p:nvSpPr>
            <p:spPr>
              <a:xfrm>
                <a:off x="3242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5" name="CustomShape 41"/>
              <p:cNvSpPr/>
              <p:nvPr/>
            </p:nvSpPr>
            <p:spPr>
              <a:xfrm>
                <a:off x="2983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6" name="CustomShape 42"/>
              <p:cNvSpPr/>
              <p:nvPr/>
            </p:nvSpPr>
            <p:spPr>
              <a:xfrm>
                <a:off x="3810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7" name="CustomShape 43"/>
              <p:cNvSpPr/>
              <p:nvPr/>
            </p:nvSpPr>
            <p:spPr>
              <a:xfrm>
                <a:off x="358524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8" name="CustomShape 44"/>
              <p:cNvSpPr/>
              <p:nvPr/>
            </p:nvSpPr>
            <p:spPr>
              <a:xfrm>
                <a:off x="294804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9" name="CustomShape 45"/>
              <p:cNvSpPr/>
              <p:nvPr/>
            </p:nvSpPr>
            <p:spPr>
              <a:xfrm>
                <a:off x="3285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0" name="CustomShape 46"/>
              <p:cNvSpPr/>
              <p:nvPr/>
            </p:nvSpPr>
            <p:spPr>
              <a:xfrm>
                <a:off x="3345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1" name="CustomShape 47"/>
              <p:cNvSpPr/>
              <p:nvPr/>
            </p:nvSpPr>
            <p:spPr>
              <a:xfrm>
                <a:off x="3424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2" name="CustomShape 48"/>
              <p:cNvSpPr/>
              <p:nvPr/>
            </p:nvSpPr>
            <p:spPr>
              <a:xfrm>
                <a:off x="3504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63" name="CustomShape 49"/>
            <p:cNvSpPr/>
            <p:nvPr/>
          </p:nvSpPr>
          <p:spPr>
            <a:xfrm>
              <a:off x="131400" y="5464800"/>
              <a:ext cx="4976280" cy="1392840"/>
            </a:xfrm>
            <a:custGeom>
              <a:avLst/>
              <a:gdLst/>
              <a:ahLst/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64" name="CustomShape 50"/>
            <p:cNvSpPr/>
            <p:nvPr/>
          </p:nvSpPr>
          <p:spPr>
            <a:xfrm>
              <a:off x="131400" y="5498280"/>
              <a:ext cx="4976280" cy="1359360"/>
            </a:xfrm>
            <a:custGeom>
              <a:avLst/>
              <a:gdLst/>
              <a:ahLst/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65" name="CustomShape 51"/>
            <p:cNvSpPr/>
            <p:nvPr/>
          </p:nvSpPr>
          <p:spPr>
            <a:xfrm>
              <a:off x="5658840" y="5464800"/>
              <a:ext cx="2012760" cy="117468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55520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66" name="CustomShape 52"/>
            <p:cNvSpPr/>
            <p:nvPr/>
          </p:nvSpPr>
          <p:spPr>
            <a:xfrm>
              <a:off x="5826600" y="5603760"/>
              <a:ext cx="76356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67" name="CustomShape 53"/>
            <p:cNvSpPr/>
            <p:nvPr/>
          </p:nvSpPr>
          <p:spPr>
            <a:xfrm>
              <a:off x="6792840" y="5603760"/>
              <a:ext cx="67572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68" name="CustomShape 54"/>
            <p:cNvSpPr/>
            <p:nvPr/>
          </p:nvSpPr>
          <p:spPr>
            <a:xfrm>
              <a:off x="5826600" y="6010920"/>
              <a:ext cx="505440" cy="448920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69" name="CustomShape 55"/>
            <p:cNvSpPr/>
            <p:nvPr/>
          </p:nvSpPr>
          <p:spPr>
            <a:xfrm>
              <a:off x="6377040" y="6019200"/>
              <a:ext cx="212760" cy="4489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70" name="CustomShape 56"/>
            <p:cNvSpPr/>
            <p:nvPr/>
          </p:nvSpPr>
          <p:spPr>
            <a:xfrm>
              <a:off x="6811200" y="6019200"/>
              <a:ext cx="657360" cy="2815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71" name="CustomShape 57"/>
            <p:cNvSpPr/>
            <p:nvPr/>
          </p:nvSpPr>
          <p:spPr>
            <a:xfrm>
              <a:off x="6811200" y="6349680"/>
              <a:ext cx="657360" cy="1184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72" name="CustomShape 58"/>
            <p:cNvSpPr/>
            <p:nvPr/>
          </p:nvSpPr>
          <p:spPr>
            <a:xfrm>
              <a:off x="6643440" y="6361920"/>
              <a:ext cx="107280" cy="92520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73" name="Line 59"/>
            <p:cNvSpPr/>
            <p:nvPr/>
          </p:nvSpPr>
          <p:spPr>
            <a:xfrm flipV="1">
              <a:off x="6696720" y="5968800"/>
              <a:ext cx="36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74" name="Line 60"/>
            <p:cNvSpPr/>
            <p:nvPr/>
          </p:nvSpPr>
          <p:spPr>
            <a:xfrm flipH="1">
              <a:off x="5834160" y="5964840"/>
              <a:ext cx="864000" cy="36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75" name="CustomShape 61"/>
            <p:cNvSpPr/>
            <p:nvPr/>
          </p:nvSpPr>
          <p:spPr>
            <a:xfrm>
              <a:off x="8140680" y="6468480"/>
              <a:ext cx="3238200" cy="3891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76" name="CustomShape 62"/>
          <p:cNvSpPr/>
          <p:nvPr/>
        </p:nvSpPr>
        <p:spPr>
          <a:xfrm>
            <a:off x="447480" y="596520"/>
            <a:ext cx="411912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4. </a:t>
            </a: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유턴과 주차</a:t>
            </a:r>
            <a:endParaRPr b="0" lang="en-US" sz="3200" spc="-1" strike="noStrike">
              <a:latin typeface="Noto Sans CJK JP"/>
            </a:endParaRPr>
          </a:p>
        </p:txBody>
      </p:sp>
      <p:grpSp>
        <p:nvGrpSpPr>
          <p:cNvPr id="677" name="Group 63"/>
          <p:cNvGrpSpPr/>
          <p:nvPr/>
        </p:nvGrpSpPr>
        <p:grpSpPr>
          <a:xfrm>
            <a:off x="8140680" y="1072800"/>
            <a:ext cx="2680560" cy="4027320"/>
            <a:chOff x="8140680" y="1072800"/>
            <a:chExt cx="2680560" cy="4027320"/>
          </a:xfrm>
        </p:grpSpPr>
        <p:sp>
          <p:nvSpPr>
            <p:cNvPr id="678" name="CustomShape 64"/>
            <p:cNvSpPr/>
            <p:nvPr/>
          </p:nvSpPr>
          <p:spPr>
            <a:xfrm>
              <a:off x="8140680" y="1072800"/>
              <a:ext cx="2680560" cy="402732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79" name="CustomShape 65"/>
            <p:cNvSpPr/>
            <p:nvPr/>
          </p:nvSpPr>
          <p:spPr>
            <a:xfrm>
              <a:off x="8321760" y="1072800"/>
              <a:ext cx="133920" cy="4027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80" name="CustomShape 66"/>
            <p:cNvSpPr/>
            <p:nvPr/>
          </p:nvSpPr>
          <p:spPr>
            <a:xfrm>
              <a:off x="10521360" y="1072800"/>
              <a:ext cx="133920" cy="4027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81" name="CustomShape 67"/>
            <p:cNvSpPr/>
            <p:nvPr/>
          </p:nvSpPr>
          <p:spPr>
            <a:xfrm>
              <a:off x="9421560" y="123300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82" name="CustomShape 68"/>
            <p:cNvSpPr/>
            <p:nvPr/>
          </p:nvSpPr>
          <p:spPr>
            <a:xfrm>
              <a:off x="9421560" y="198864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83" name="CustomShape 69"/>
            <p:cNvSpPr/>
            <p:nvPr/>
          </p:nvSpPr>
          <p:spPr>
            <a:xfrm>
              <a:off x="9421560" y="274428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84" name="CustomShape 70"/>
            <p:cNvSpPr/>
            <p:nvPr/>
          </p:nvSpPr>
          <p:spPr>
            <a:xfrm>
              <a:off x="9421560" y="349956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85" name="CustomShape 71"/>
            <p:cNvSpPr/>
            <p:nvPr/>
          </p:nvSpPr>
          <p:spPr>
            <a:xfrm>
              <a:off x="9421560" y="425520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86" name="CustomShape 72"/>
            <p:cNvSpPr/>
            <p:nvPr/>
          </p:nvSpPr>
          <p:spPr>
            <a:xfrm>
              <a:off x="9421560" y="5010840"/>
              <a:ext cx="133920" cy="892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687" name="그림 86" descr=""/>
          <p:cNvPicPr/>
          <p:nvPr/>
        </p:nvPicPr>
        <p:blipFill>
          <a:blip r:embed="rId1"/>
          <a:stretch/>
        </p:blipFill>
        <p:spPr>
          <a:xfrm rot="16200000">
            <a:off x="9516600" y="4173120"/>
            <a:ext cx="1117080" cy="558360"/>
          </a:xfrm>
          <a:prstGeom prst="rect">
            <a:avLst/>
          </a:prstGeom>
          <a:ln>
            <a:noFill/>
          </a:ln>
        </p:spPr>
      </p:pic>
      <p:sp>
        <p:nvSpPr>
          <p:cNvPr id="688" name="CustomShape 73"/>
          <p:cNvSpPr/>
          <p:nvPr/>
        </p:nvSpPr>
        <p:spPr>
          <a:xfrm>
            <a:off x="8456040" y="2895480"/>
            <a:ext cx="672120" cy="1368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9" name="CustomShape 74"/>
          <p:cNvSpPr/>
          <p:nvPr/>
        </p:nvSpPr>
        <p:spPr>
          <a:xfrm>
            <a:off x="8456040" y="2145600"/>
            <a:ext cx="672120" cy="1368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0" name="CustomShape 75"/>
          <p:cNvSpPr/>
          <p:nvPr/>
        </p:nvSpPr>
        <p:spPr>
          <a:xfrm rot="5400000">
            <a:off x="7955280" y="2521800"/>
            <a:ext cx="886680" cy="1339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1" name="CustomShape 76"/>
          <p:cNvSpPr/>
          <p:nvPr/>
        </p:nvSpPr>
        <p:spPr>
          <a:xfrm>
            <a:off x="1145160" y="1569600"/>
            <a:ext cx="689652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주차공간을 인식하면 자동차가 주차공간내에 주차하도록 한다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</a:t>
            </a:r>
            <a:endParaRPr b="0" lang="en-US" sz="1800" spc="-1" strike="noStrike">
              <a:latin typeface="Noto Sans CJK JP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Noto Sans CJK JP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이때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, 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차선이나 주차공간을 벗어나지 않도록 한다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</a:t>
            </a:r>
            <a:endParaRPr b="0" lang="en-US" sz="1800" spc="-1" strike="noStrike">
              <a:latin typeface="Noto Sans CJK JP"/>
            </a:endParaRPr>
          </a:p>
        </p:txBody>
      </p:sp>
      <p:sp>
        <p:nvSpPr>
          <p:cNvPr id="692" name="CustomShape 77"/>
          <p:cNvSpPr/>
          <p:nvPr/>
        </p:nvSpPr>
        <p:spPr>
          <a:xfrm>
            <a:off x="4681440" y="3264480"/>
            <a:ext cx="1234440" cy="127728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3" name="CustomShape 78"/>
          <p:cNvSpPr/>
          <p:nvPr/>
        </p:nvSpPr>
        <p:spPr>
          <a:xfrm>
            <a:off x="5608080" y="3249360"/>
            <a:ext cx="139680" cy="127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94" name="그림 93" descr=""/>
          <p:cNvPicPr/>
          <p:nvPr/>
        </p:nvPicPr>
        <p:blipFill>
          <a:blip r:embed="rId2"/>
          <a:stretch/>
        </p:blipFill>
        <p:spPr>
          <a:xfrm rot="10800000">
            <a:off x="5999400" y="4186080"/>
            <a:ext cx="1117080" cy="558360"/>
          </a:xfrm>
          <a:prstGeom prst="rect">
            <a:avLst/>
          </a:prstGeom>
          <a:ln>
            <a:noFill/>
          </a:ln>
        </p:spPr>
      </p:pic>
      <p:sp>
        <p:nvSpPr>
          <p:cNvPr id="695" name="CustomShape 79"/>
          <p:cNvSpPr/>
          <p:nvPr/>
        </p:nvSpPr>
        <p:spPr>
          <a:xfrm>
            <a:off x="2256120" y="4307040"/>
            <a:ext cx="987840" cy="20124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6" name="CustomShape 80"/>
          <p:cNvSpPr/>
          <p:nvPr/>
        </p:nvSpPr>
        <p:spPr>
          <a:xfrm>
            <a:off x="2269080" y="3203640"/>
            <a:ext cx="987840" cy="20124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7" name="CustomShape 81"/>
          <p:cNvSpPr/>
          <p:nvPr/>
        </p:nvSpPr>
        <p:spPr>
          <a:xfrm rot="5400000">
            <a:off x="1596600" y="3758040"/>
            <a:ext cx="1303200" cy="1969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98" name="그림 91" descr=""/>
          <p:cNvPicPr/>
          <p:nvPr/>
        </p:nvPicPr>
        <p:blipFill>
          <a:blip r:embed="rId3"/>
          <a:stretch/>
        </p:blipFill>
        <p:spPr>
          <a:xfrm rot="9728400">
            <a:off x="2136960" y="3709080"/>
            <a:ext cx="1117080" cy="558360"/>
          </a:xfrm>
          <a:prstGeom prst="rect">
            <a:avLst/>
          </a:prstGeom>
          <a:ln>
            <a:noFill/>
          </a:ln>
        </p:spPr>
      </p:pic>
      <p:sp>
        <p:nvSpPr>
          <p:cNvPr id="699" name="CustomShape 82"/>
          <p:cNvSpPr/>
          <p:nvPr/>
        </p:nvSpPr>
        <p:spPr>
          <a:xfrm>
            <a:off x="4240080" y="2730240"/>
            <a:ext cx="2143800" cy="2143800"/>
          </a:xfrm>
          <a:prstGeom prst="noSmoking">
            <a:avLst>
              <a:gd name="adj" fmla="val 9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0" name="CustomShape 83"/>
          <p:cNvSpPr/>
          <p:nvPr/>
        </p:nvSpPr>
        <p:spPr>
          <a:xfrm>
            <a:off x="1673640" y="2736720"/>
            <a:ext cx="2143800" cy="2143800"/>
          </a:xfrm>
          <a:prstGeom prst="noSmoking">
            <a:avLst>
              <a:gd name="adj" fmla="val 9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68" dur="indefinite" restart="never" nodeType="tmRoot">
          <p:childTnLst>
            <p:seq>
              <p:cTn id="69" dur="indefinite" nodeType="mainSeq">
                <p:childTnLst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nodeType="clickEffect" fill="hold" presetClass="path" presetID="50">
                                  <p:stCondLst>
                                    <p:cond delay="0"/>
                                  </p:stCondLst>
                                  <p:childTnLst>
                                    <p:animMotion path="M -0.00026 -4.07407E-6 C -0.0013 -0.01643 -0.00026 -0.05347 -0.00104 -0.09143 C -0.00169 -0.13009 -0.00312 -0.15694 -0.0039 -0.19768 C -0.00599 -0.22939 -0.00898 -0.24351 -0.01471 -0.24907 C -0.02031 -0.25393 -0.02929 -0.27152 -0.04127 -0.26851 L -0.09205 -0.27152">
                                      <p:cBhvr>
                                        <p:cTn id="73" dur="2000" fill="hold"/>
                                        <p:tgtEl>
                                          <p:spTgt spid="6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4" nodeType="withEffect" fill="hold" presetClass="emph" presetID="8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75" dur="1500" fill="hold"/>
                                        <p:tgtEl>
                                          <p:spTgt spid="6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CustomShape 1"/>
          <p:cNvSpPr/>
          <p:nvPr/>
        </p:nvSpPr>
        <p:spPr>
          <a:xfrm flipV="1">
            <a:off x="696600" y="725760"/>
            <a:ext cx="10798200" cy="4819680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12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702" name="Group 2"/>
          <p:cNvGrpSpPr/>
          <p:nvPr/>
        </p:nvGrpSpPr>
        <p:grpSpPr>
          <a:xfrm>
            <a:off x="131400" y="5464800"/>
            <a:ext cx="11247480" cy="1392840"/>
            <a:chOff x="131400" y="5464800"/>
            <a:chExt cx="11247480" cy="1392840"/>
          </a:xfrm>
        </p:grpSpPr>
        <p:grpSp>
          <p:nvGrpSpPr>
            <p:cNvPr id="703" name="Group 3"/>
            <p:cNvGrpSpPr/>
            <p:nvPr/>
          </p:nvGrpSpPr>
          <p:grpSpPr>
            <a:xfrm>
              <a:off x="1265760" y="5864400"/>
              <a:ext cx="1153800" cy="993240"/>
              <a:chOff x="1265760" y="5864400"/>
              <a:chExt cx="1153800" cy="993240"/>
            </a:xfrm>
          </p:grpSpPr>
          <p:sp>
            <p:nvSpPr>
              <p:cNvPr id="704" name="CustomShape 4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5" name="CustomShape 5"/>
              <p:cNvSpPr/>
              <p:nvPr/>
            </p:nvSpPr>
            <p:spPr>
              <a:xfrm>
                <a:off x="1584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6" name="CustomShape 6"/>
              <p:cNvSpPr/>
              <p:nvPr/>
            </p:nvSpPr>
            <p:spPr>
              <a:xfrm>
                <a:off x="1305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7" name="CustomShape 7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8" name="CustomShape 8"/>
              <p:cNvSpPr/>
              <p:nvPr/>
            </p:nvSpPr>
            <p:spPr>
              <a:xfrm>
                <a:off x="1753200" y="619236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9" name="CustomShape 9"/>
              <p:cNvSpPr/>
              <p:nvPr/>
            </p:nvSpPr>
            <p:spPr>
              <a:xfrm>
                <a:off x="1782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0" name="CustomShape 10"/>
              <p:cNvSpPr/>
              <p:nvPr/>
            </p:nvSpPr>
            <p:spPr>
              <a:xfrm>
                <a:off x="134568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1" name="CustomShape 11"/>
              <p:cNvSpPr/>
              <p:nvPr/>
            </p:nvSpPr>
            <p:spPr>
              <a:xfrm>
                <a:off x="224028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2" name="CustomShape 12"/>
              <p:cNvSpPr/>
              <p:nvPr/>
            </p:nvSpPr>
            <p:spPr>
              <a:xfrm>
                <a:off x="1822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3" name="CustomShape 13"/>
              <p:cNvSpPr/>
              <p:nvPr/>
            </p:nvSpPr>
            <p:spPr>
              <a:xfrm>
                <a:off x="1485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4" name="CustomShape 14"/>
              <p:cNvSpPr/>
              <p:nvPr/>
            </p:nvSpPr>
            <p:spPr>
              <a:xfrm>
                <a:off x="2118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5" name="CustomShape 15"/>
              <p:cNvSpPr/>
              <p:nvPr/>
            </p:nvSpPr>
            <p:spPr>
              <a:xfrm>
                <a:off x="1381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6" name="CustomShape 16"/>
              <p:cNvSpPr/>
              <p:nvPr/>
            </p:nvSpPr>
            <p:spPr>
              <a:xfrm>
                <a:off x="2208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7" name="CustomShape 17"/>
              <p:cNvSpPr/>
              <p:nvPr/>
            </p:nvSpPr>
            <p:spPr>
              <a:xfrm>
                <a:off x="1640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8" name="CustomShape 18"/>
              <p:cNvSpPr/>
              <p:nvPr/>
            </p:nvSpPr>
            <p:spPr>
              <a:xfrm>
                <a:off x="1381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9" name="CustomShape 19"/>
              <p:cNvSpPr/>
              <p:nvPr/>
            </p:nvSpPr>
            <p:spPr>
              <a:xfrm>
                <a:off x="2208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0" name="CustomShape 20"/>
              <p:cNvSpPr/>
              <p:nvPr/>
            </p:nvSpPr>
            <p:spPr>
              <a:xfrm>
                <a:off x="198288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1" name="CustomShape 21"/>
              <p:cNvSpPr/>
              <p:nvPr/>
            </p:nvSpPr>
            <p:spPr>
              <a:xfrm>
                <a:off x="134568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2" name="CustomShape 22"/>
              <p:cNvSpPr/>
              <p:nvPr/>
            </p:nvSpPr>
            <p:spPr>
              <a:xfrm>
                <a:off x="1683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3" name="CustomShape 23"/>
              <p:cNvSpPr/>
              <p:nvPr/>
            </p:nvSpPr>
            <p:spPr>
              <a:xfrm>
                <a:off x="1743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4" name="CustomShape 24"/>
              <p:cNvSpPr/>
              <p:nvPr/>
            </p:nvSpPr>
            <p:spPr>
              <a:xfrm>
                <a:off x="1822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5" name="CustomShape 25"/>
              <p:cNvSpPr/>
              <p:nvPr/>
            </p:nvSpPr>
            <p:spPr>
              <a:xfrm>
                <a:off x="1902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726" name="Group 26"/>
            <p:cNvGrpSpPr/>
            <p:nvPr/>
          </p:nvGrpSpPr>
          <p:grpSpPr>
            <a:xfrm>
              <a:off x="2867760" y="5864400"/>
              <a:ext cx="1153800" cy="993240"/>
              <a:chOff x="2867760" y="5864400"/>
              <a:chExt cx="1153800" cy="993240"/>
            </a:xfrm>
          </p:grpSpPr>
          <p:sp>
            <p:nvSpPr>
              <p:cNvPr id="727" name="CustomShape 27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8" name="CustomShape 28"/>
              <p:cNvSpPr/>
              <p:nvPr/>
            </p:nvSpPr>
            <p:spPr>
              <a:xfrm>
                <a:off x="3186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9" name="CustomShape 29"/>
              <p:cNvSpPr/>
              <p:nvPr/>
            </p:nvSpPr>
            <p:spPr>
              <a:xfrm>
                <a:off x="2907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0" name="CustomShape 30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1" name="CustomShape 31"/>
              <p:cNvSpPr/>
              <p:nvPr/>
            </p:nvSpPr>
            <p:spPr>
              <a:xfrm rot="17496000">
                <a:off x="3240720" y="618048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2" name="CustomShape 32"/>
              <p:cNvSpPr/>
              <p:nvPr/>
            </p:nvSpPr>
            <p:spPr>
              <a:xfrm>
                <a:off x="3384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3" name="CustomShape 33"/>
              <p:cNvSpPr/>
              <p:nvPr/>
            </p:nvSpPr>
            <p:spPr>
              <a:xfrm>
                <a:off x="294804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4" name="CustomShape 34"/>
              <p:cNvSpPr/>
              <p:nvPr/>
            </p:nvSpPr>
            <p:spPr>
              <a:xfrm>
                <a:off x="384264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5" name="CustomShape 35"/>
              <p:cNvSpPr/>
              <p:nvPr/>
            </p:nvSpPr>
            <p:spPr>
              <a:xfrm>
                <a:off x="3424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6" name="CustomShape 36"/>
              <p:cNvSpPr/>
              <p:nvPr/>
            </p:nvSpPr>
            <p:spPr>
              <a:xfrm>
                <a:off x="3087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7" name="CustomShape 37"/>
              <p:cNvSpPr/>
              <p:nvPr/>
            </p:nvSpPr>
            <p:spPr>
              <a:xfrm>
                <a:off x="3720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8" name="CustomShape 38"/>
              <p:cNvSpPr/>
              <p:nvPr/>
            </p:nvSpPr>
            <p:spPr>
              <a:xfrm>
                <a:off x="2983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9" name="CustomShape 39"/>
              <p:cNvSpPr/>
              <p:nvPr/>
            </p:nvSpPr>
            <p:spPr>
              <a:xfrm>
                <a:off x="3810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0" name="CustomShape 40"/>
              <p:cNvSpPr/>
              <p:nvPr/>
            </p:nvSpPr>
            <p:spPr>
              <a:xfrm>
                <a:off x="3242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1" name="CustomShape 41"/>
              <p:cNvSpPr/>
              <p:nvPr/>
            </p:nvSpPr>
            <p:spPr>
              <a:xfrm>
                <a:off x="2983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2" name="CustomShape 42"/>
              <p:cNvSpPr/>
              <p:nvPr/>
            </p:nvSpPr>
            <p:spPr>
              <a:xfrm>
                <a:off x="3810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3" name="CustomShape 43"/>
              <p:cNvSpPr/>
              <p:nvPr/>
            </p:nvSpPr>
            <p:spPr>
              <a:xfrm>
                <a:off x="358524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4" name="CustomShape 44"/>
              <p:cNvSpPr/>
              <p:nvPr/>
            </p:nvSpPr>
            <p:spPr>
              <a:xfrm>
                <a:off x="294804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5" name="CustomShape 45"/>
              <p:cNvSpPr/>
              <p:nvPr/>
            </p:nvSpPr>
            <p:spPr>
              <a:xfrm>
                <a:off x="3285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6" name="CustomShape 46"/>
              <p:cNvSpPr/>
              <p:nvPr/>
            </p:nvSpPr>
            <p:spPr>
              <a:xfrm>
                <a:off x="3345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7" name="CustomShape 47"/>
              <p:cNvSpPr/>
              <p:nvPr/>
            </p:nvSpPr>
            <p:spPr>
              <a:xfrm>
                <a:off x="3424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8" name="CustomShape 48"/>
              <p:cNvSpPr/>
              <p:nvPr/>
            </p:nvSpPr>
            <p:spPr>
              <a:xfrm>
                <a:off x="3504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749" name="CustomShape 49"/>
            <p:cNvSpPr/>
            <p:nvPr/>
          </p:nvSpPr>
          <p:spPr>
            <a:xfrm>
              <a:off x="131400" y="5464800"/>
              <a:ext cx="4976280" cy="1392840"/>
            </a:xfrm>
            <a:custGeom>
              <a:avLst/>
              <a:gdLst/>
              <a:ahLst/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0" name="CustomShape 50"/>
            <p:cNvSpPr/>
            <p:nvPr/>
          </p:nvSpPr>
          <p:spPr>
            <a:xfrm>
              <a:off x="131400" y="5498280"/>
              <a:ext cx="4976280" cy="1359360"/>
            </a:xfrm>
            <a:custGeom>
              <a:avLst/>
              <a:gdLst/>
              <a:ahLst/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1" name="CustomShape 51"/>
            <p:cNvSpPr/>
            <p:nvPr/>
          </p:nvSpPr>
          <p:spPr>
            <a:xfrm>
              <a:off x="5658840" y="5464800"/>
              <a:ext cx="2012760" cy="117468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55520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2" name="CustomShape 52"/>
            <p:cNvSpPr/>
            <p:nvPr/>
          </p:nvSpPr>
          <p:spPr>
            <a:xfrm>
              <a:off x="5826600" y="5603760"/>
              <a:ext cx="76356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3" name="CustomShape 53"/>
            <p:cNvSpPr/>
            <p:nvPr/>
          </p:nvSpPr>
          <p:spPr>
            <a:xfrm>
              <a:off x="6792840" y="5603760"/>
              <a:ext cx="67572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4" name="CustomShape 54"/>
            <p:cNvSpPr/>
            <p:nvPr/>
          </p:nvSpPr>
          <p:spPr>
            <a:xfrm>
              <a:off x="5826600" y="6010920"/>
              <a:ext cx="505440" cy="448920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5" name="CustomShape 55"/>
            <p:cNvSpPr/>
            <p:nvPr/>
          </p:nvSpPr>
          <p:spPr>
            <a:xfrm>
              <a:off x="6377040" y="6019200"/>
              <a:ext cx="212760" cy="4489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6" name="CustomShape 56"/>
            <p:cNvSpPr/>
            <p:nvPr/>
          </p:nvSpPr>
          <p:spPr>
            <a:xfrm>
              <a:off x="6811200" y="6019200"/>
              <a:ext cx="657360" cy="2815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7" name="CustomShape 57"/>
            <p:cNvSpPr/>
            <p:nvPr/>
          </p:nvSpPr>
          <p:spPr>
            <a:xfrm>
              <a:off x="6811200" y="6349680"/>
              <a:ext cx="657360" cy="1184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8" name="CustomShape 58"/>
            <p:cNvSpPr/>
            <p:nvPr/>
          </p:nvSpPr>
          <p:spPr>
            <a:xfrm>
              <a:off x="6643440" y="6361920"/>
              <a:ext cx="107280" cy="92520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9" name="Line 59"/>
            <p:cNvSpPr/>
            <p:nvPr/>
          </p:nvSpPr>
          <p:spPr>
            <a:xfrm flipV="1">
              <a:off x="6696720" y="5968800"/>
              <a:ext cx="36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60" name="Line 60"/>
            <p:cNvSpPr/>
            <p:nvPr/>
          </p:nvSpPr>
          <p:spPr>
            <a:xfrm flipH="1">
              <a:off x="5834160" y="5964840"/>
              <a:ext cx="864000" cy="36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61" name="CustomShape 61"/>
            <p:cNvSpPr/>
            <p:nvPr/>
          </p:nvSpPr>
          <p:spPr>
            <a:xfrm>
              <a:off x="8140680" y="6468480"/>
              <a:ext cx="3238200" cy="3891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62" name="CustomShape 62"/>
          <p:cNvSpPr/>
          <p:nvPr/>
        </p:nvSpPr>
        <p:spPr>
          <a:xfrm>
            <a:off x="447480" y="596520"/>
            <a:ext cx="411912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4. </a:t>
            </a: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유턴과 주차</a:t>
            </a:r>
            <a:endParaRPr b="0" lang="en-US" sz="3200" spc="-1" strike="noStrike">
              <a:latin typeface="Noto Sans CJK JP"/>
            </a:endParaRPr>
          </a:p>
        </p:txBody>
      </p:sp>
      <p:pic>
        <p:nvPicPr>
          <p:cNvPr id="763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5095800" y="1155960"/>
            <a:ext cx="2221560" cy="3959280"/>
          </a:xfrm>
          <a:prstGeom prst="rect">
            <a:avLst/>
          </a:prstGeom>
          <a:ln>
            <a:noFill/>
          </a:ln>
        </p:spPr>
      </p:pic>
      <p:pic>
        <p:nvPicPr>
          <p:cNvPr id="764" name="6" descr=""/>
          <p:cNvPicPr/>
          <p:nvPr/>
        </p:nvPicPr>
        <p:blipFill>
          <a:blip r:embed="rId4"/>
          <a:stretch/>
        </p:blipFill>
        <p:spPr>
          <a:xfrm>
            <a:off x="8295480" y="1155960"/>
            <a:ext cx="2221560" cy="3959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6" dur="indefinite" restart="never" nodeType="tmRoot">
          <p:childTnLst>
            <p:seq>
              <p:cTn id="7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78" restart="whenNotActive" nodeType="interactiveSeq" fill="hold">
                <p:childTnLst>
                  <p:par>
                    <p:cTn id="79" fill="hold"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2" dur="1" fill="hold"/>
                                        <p:tgtEl>
                                          <p:spTgt spid="7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83" restart="whenNotActive" nodeType="interactiveSeq" fill="hold">
                <p:childTnLst>
                  <p:par>
                    <p:cTn id="84" fill="hold"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7" dur="1" fill="hold"/>
                                        <p:tgtEl>
                                          <p:spTgt spid="7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CustomShape 1"/>
          <p:cNvSpPr/>
          <p:nvPr/>
        </p:nvSpPr>
        <p:spPr>
          <a:xfrm>
            <a:off x="4040280" y="2940480"/>
            <a:ext cx="4263480" cy="109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1" lang="en-US" sz="4400" spc="-1" strike="noStrike">
                <a:solidFill>
                  <a:srgbClr val="ffffff"/>
                </a:solidFill>
                <a:latin typeface="맑은 고딕"/>
              </a:rPr>
              <a:t>감사합니다</a:t>
            </a:r>
            <a:endParaRPr b="0" lang="en-US" sz="4400" spc="-1" strike="noStrike">
              <a:latin typeface="Noto Sans CJK JP"/>
            </a:endParaRPr>
          </a:p>
        </p:txBody>
      </p:sp>
    </p:spTree>
  </p:cSld>
  <p:timing>
    <p:tnLst>
      <p:par>
        <p:cTn id="88" dur="indefinite" restart="never" nodeType="tmRoot">
          <p:childTnLst>
            <p:seq>
              <p:cTn id="8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 flipV="1">
            <a:off x="696600" y="730440"/>
            <a:ext cx="10798200" cy="4819680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12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" name="CustomShape 2"/>
          <p:cNvSpPr/>
          <p:nvPr/>
        </p:nvSpPr>
        <p:spPr>
          <a:xfrm>
            <a:off x="1325160" y="1063080"/>
            <a:ext cx="4119120" cy="109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50000"/>
              </a:lnSpc>
            </a:pPr>
            <a:r>
              <a:rPr b="1" lang="en-US" sz="1600" spc="-1" strike="noStrike">
                <a:solidFill>
                  <a:srgbClr val="595959"/>
                </a:solidFill>
                <a:latin typeface="맑은 고딕"/>
              </a:rPr>
              <a:t>1. </a:t>
            </a:r>
            <a:r>
              <a:rPr b="1" lang="en-US" sz="1600" spc="-1" strike="noStrike">
                <a:solidFill>
                  <a:srgbClr val="595959"/>
                </a:solidFill>
                <a:latin typeface="맑은 고딕"/>
              </a:rPr>
              <a:t>향상된 차선 인식</a:t>
            </a:r>
            <a:endParaRPr b="0" lang="en-US" sz="1600" spc="-1" strike="noStrike">
              <a:latin typeface="Noto Sans CJK JP"/>
            </a:endParaRPr>
          </a:p>
          <a:p>
            <a:pPr algn="r">
              <a:lnSpc>
                <a:spcPct val="150000"/>
              </a:lnSpc>
            </a:pP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Bird’s eye view</a:t>
            </a: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를 구현하여</a:t>
            </a:r>
            <a:endParaRPr b="0" lang="en-US" sz="1400" spc="-1" strike="noStrike">
              <a:latin typeface="Noto Sans CJK JP"/>
            </a:endParaRPr>
          </a:p>
          <a:p>
            <a:pPr algn="r">
              <a:lnSpc>
                <a:spcPct val="150000"/>
              </a:lnSpc>
            </a:pP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차선 인식률을 높입니다</a:t>
            </a: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.</a:t>
            </a:r>
            <a:endParaRPr b="0" lang="en-US" sz="1400" spc="-1" strike="noStrike">
              <a:latin typeface="Noto Sans CJK JP"/>
            </a:endParaRPr>
          </a:p>
        </p:txBody>
      </p:sp>
      <p:sp>
        <p:nvSpPr>
          <p:cNvPr id="45" name="CustomShape 3"/>
          <p:cNvSpPr/>
          <p:nvPr/>
        </p:nvSpPr>
        <p:spPr>
          <a:xfrm>
            <a:off x="1118520" y="3472920"/>
            <a:ext cx="3757680" cy="109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50000"/>
              </a:lnSpc>
            </a:pPr>
            <a:r>
              <a:rPr b="1" lang="en-US" sz="1600" spc="-1" strike="noStrike">
                <a:solidFill>
                  <a:srgbClr val="595959"/>
                </a:solidFill>
                <a:latin typeface="맑은 고딕"/>
              </a:rPr>
              <a:t>3. </a:t>
            </a:r>
            <a:r>
              <a:rPr b="1" lang="en-US" sz="1600" spc="-1" strike="noStrike">
                <a:solidFill>
                  <a:srgbClr val="595959"/>
                </a:solidFill>
                <a:latin typeface="맑은 고딕"/>
              </a:rPr>
              <a:t>표지판 인식</a:t>
            </a:r>
            <a:endParaRPr b="0" lang="en-US" sz="1600" spc="-1" strike="noStrike">
              <a:latin typeface="Noto Sans CJK JP"/>
            </a:endParaRPr>
          </a:p>
          <a:p>
            <a:pPr algn="r">
              <a:lnSpc>
                <a:spcPct val="150000"/>
              </a:lnSpc>
            </a:pP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표지판을 인식해</a:t>
            </a:r>
            <a:endParaRPr b="0" lang="en-US" sz="1400" spc="-1" strike="noStrike">
              <a:latin typeface="Noto Sans CJK JP"/>
            </a:endParaRPr>
          </a:p>
          <a:p>
            <a:pPr algn="r">
              <a:lnSpc>
                <a:spcPct val="150000"/>
              </a:lnSpc>
            </a:pP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유턴</a:t>
            </a: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, </a:t>
            </a: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변속</a:t>
            </a: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, </a:t>
            </a: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주차의 기능을 수행합니다</a:t>
            </a: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.</a:t>
            </a:r>
            <a:endParaRPr b="0" lang="en-US" sz="1400" spc="-1" strike="noStrike">
              <a:latin typeface="Noto Sans CJK JP"/>
            </a:endParaRPr>
          </a:p>
        </p:txBody>
      </p:sp>
      <p:sp>
        <p:nvSpPr>
          <p:cNvPr id="46" name="CustomShape 4"/>
          <p:cNvSpPr/>
          <p:nvPr/>
        </p:nvSpPr>
        <p:spPr>
          <a:xfrm>
            <a:off x="7834320" y="4721400"/>
            <a:ext cx="3757680" cy="109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1" lang="en-US" sz="1600" spc="-1" strike="noStrike">
                <a:solidFill>
                  <a:srgbClr val="595959"/>
                </a:solidFill>
                <a:latin typeface="맑은 고딕"/>
              </a:rPr>
              <a:t>4. </a:t>
            </a:r>
            <a:r>
              <a:rPr b="1" lang="en-US" sz="1600" spc="-1" strike="noStrike">
                <a:solidFill>
                  <a:srgbClr val="595959"/>
                </a:solidFill>
                <a:latin typeface="맑은 고딕"/>
              </a:rPr>
              <a:t>유턴과 주차</a:t>
            </a:r>
            <a:endParaRPr b="0" lang="en-US" sz="1600" spc="-1" strike="noStrike">
              <a:latin typeface="Noto Sans CJK JP"/>
            </a:endParaRPr>
          </a:p>
          <a:p>
            <a:pPr>
              <a:lnSpc>
                <a:spcPct val="150000"/>
              </a:lnSpc>
            </a:pP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T</a:t>
            </a: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자 유턴을 통해 방향을 전환합니다</a:t>
            </a: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.</a:t>
            </a:r>
            <a:endParaRPr b="0" lang="en-US" sz="1400" spc="-1" strike="noStrike">
              <a:latin typeface="Noto Sans CJK JP"/>
            </a:endParaRPr>
          </a:p>
          <a:p>
            <a:pPr>
              <a:lnSpc>
                <a:spcPct val="150000"/>
              </a:lnSpc>
            </a:pP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지정된 주차장에 주차합니다</a:t>
            </a: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.</a:t>
            </a:r>
            <a:endParaRPr b="0" lang="en-US" sz="1400" spc="-1" strike="noStrike">
              <a:latin typeface="Noto Sans CJK JP"/>
            </a:endParaRPr>
          </a:p>
        </p:txBody>
      </p:sp>
      <p:sp>
        <p:nvSpPr>
          <p:cNvPr id="47" name="CustomShape 5"/>
          <p:cNvSpPr/>
          <p:nvPr/>
        </p:nvSpPr>
        <p:spPr>
          <a:xfrm>
            <a:off x="5048280" y="1063080"/>
            <a:ext cx="2428920" cy="4819680"/>
          </a:xfrm>
          <a:custGeom>
            <a:avLst/>
            <a:gdLst/>
            <a:ahLst/>
            <a:rect l="l" t="t" r="r" b="b"/>
            <a:pathLst>
              <a:path w="2042360" h="4026038">
                <a:moveTo>
                  <a:pt x="175341" y="3119240"/>
                </a:moveTo>
                <a:lnTo>
                  <a:pt x="1867019" y="3119240"/>
                </a:lnTo>
                <a:lnTo>
                  <a:pt x="2042360" y="4026038"/>
                </a:lnTo>
                <a:lnTo>
                  <a:pt x="0" y="4026038"/>
                </a:lnTo>
                <a:close/>
                <a:moveTo>
                  <a:pt x="379258" y="2064657"/>
                </a:moveTo>
                <a:lnTo>
                  <a:pt x="1663102" y="2064657"/>
                </a:lnTo>
                <a:lnTo>
                  <a:pt x="1838954" y="2974097"/>
                </a:lnTo>
                <a:lnTo>
                  <a:pt x="203407" y="2974097"/>
                </a:lnTo>
                <a:close/>
                <a:moveTo>
                  <a:pt x="590449" y="972459"/>
                </a:moveTo>
                <a:lnTo>
                  <a:pt x="1451912" y="972459"/>
                </a:lnTo>
                <a:lnTo>
                  <a:pt x="1635037" y="1919514"/>
                </a:lnTo>
                <a:lnTo>
                  <a:pt x="407324" y="1919514"/>
                </a:lnTo>
                <a:close/>
                <a:moveTo>
                  <a:pt x="778486" y="0"/>
                </a:moveTo>
                <a:lnTo>
                  <a:pt x="1263874" y="0"/>
                </a:lnTo>
                <a:lnTo>
                  <a:pt x="1423846" y="827316"/>
                </a:lnTo>
                <a:lnTo>
                  <a:pt x="618514" y="82731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48" name="Group 6"/>
          <p:cNvGrpSpPr/>
          <p:nvPr/>
        </p:nvGrpSpPr>
        <p:grpSpPr>
          <a:xfrm>
            <a:off x="131400" y="5464800"/>
            <a:ext cx="11247480" cy="1392840"/>
            <a:chOff x="131400" y="5464800"/>
            <a:chExt cx="11247480" cy="1392840"/>
          </a:xfrm>
        </p:grpSpPr>
        <p:grpSp>
          <p:nvGrpSpPr>
            <p:cNvPr id="49" name="Group 7"/>
            <p:cNvGrpSpPr/>
            <p:nvPr/>
          </p:nvGrpSpPr>
          <p:grpSpPr>
            <a:xfrm>
              <a:off x="1265760" y="5864400"/>
              <a:ext cx="1153800" cy="993240"/>
              <a:chOff x="1265760" y="5864400"/>
              <a:chExt cx="1153800" cy="993240"/>
            </a:xfrm>
          </p:grpSpPr>
          <p:sp>
            <p:nvSpPr>
              <p:cNvPr id="50" name="CustomShape 8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" name="CustomShape 9"/>
              <p:cNvSpPr/>
              <p:nvPr/>
            </p:nvSpPr>
            <p:spPr>
              <a:xfrm>
                <a:off x="1584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" name="CustomShape 10"/>
              <p:cNvSpPr/>
              <p:nvPr/>
            </p:nvSpPr>
            <p:spPr>
              <a:xfrm>
                <a:off x="1305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" name="CustomShape 11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4" name="CustomShape 12"/>
              <p:cNvSpPr/>
              <p:nvPr/>
            </p:nvSpPr>
            <p:spPr>
              <a:xfrm>
                <a:off x="1753200" y="619236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" name="CustomShape 13"/>
              <p:cNvSpPr/>
              <p:nvPr/>
            </p:nvSpPr>
            <p:spPr>
              <a:xfrm>
                <a:off x="1782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" name="CustomShape 14"/>
              <p:cNvSpPr/>
              <p:nvPr/>
            </p:nvSpPr>
            <p:spPr>
              <a:xfrm>
                <a:off x="134568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" name="CustomShape 15"/>
              <p:cNvSpPr/>
              <p:nvPr/>
            </p:nvSpPr>
            <p:spPr>
              <a:xfrm>
                <a:off x="224028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" name="CustomShape 16"/>
              <p:cNvSpPr/>
              <p:nvPr/>
            </p:nvSpPr>
            <p:spPr>
              <a:xfrm>
                <a:off x="1822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" name="CustomShape 17"/>
              <p:cNvSpPr/>
              <p:nvPr/>
            </p:nvSpPr>
            <p:spPr>
              <a:xfrm>
                <a:off x="1485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" name="CustomShape 18"/>
              <p:cNvSpPr/>
              <p:nvPr/>
            </p:nvSpPr>
            <p:spPr>
              <a:xfrm>
                <a:off x="2118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" name="CustomShape 19"/>
              <p:cNvSpPr/>
              <p:nvPr/>
            </p:nvSpPr>
            <p:spPr>
              <a:xfrm>
                <a:off x="1381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" name="CustomShape 20"/>
              <p:cNvSpPr/>
              <p:nvPr/>
            </p:nvSpPr>
            <p:spPr>
              <a:xfrm>
                <a:off x="2208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" name="CustomShape 21"/>
              <p:cNvSpPr/>
              <p:nvPr/>
            </p:nvSpPr>
            <p:spPr>
              <a:xfrm>
                <a:off x="1640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" name="CustomShape 22"/>
              <p:cNvSpPr/>
              <p:nvPr/>
            </p:nvSpPr>
            <p:spPr>
              <a:xfrm>
                <a:off x="1381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" name="CustomShape 23"/>
              <p:cNvSpPr/>
              <p:nvPr/>
            </p:nvSpPr>
            <p:spPr>
              <a:xfrm>
                <a:off x="2208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" name="CustomShape 24"/>
              <p:cNvSpPr/>
              <p:nvPr/>
            </p:nvSpPr>
            <p:spPr>
              <a:xfrm>
                <a:off x="198288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7" name="CustomShape 25"/>
              <p:cNvSpPr/>
              <p:nvPr/>
            </p:nvSpPr>
            <p:spPr>
              <a:xfrm>
                <a:off x="134568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8" name="CustomShape 26"/>
              <p:cNvSpPr/>
              <p:nvPr/>
            </p:nvSpPr>
            <p:spPr>
              <a:xfrm>
                <a:off x="1683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" name="CustomShape 27"/>
              <p:cNvSpPr/>
              <p:nvPr/>
            </p:nvSpPr>
            <p:spPr>
              <a:xfrm>
                <a:off x="1743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" name="CustomShape 28"/>
              <p:cNvSpPr/>
              <p:nvPr/>
            </p:nvSpPr>
            <p:spPr>
              <a:xfrm>
                <a:off x="1822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" name="CustomShape 29"/>
              <p:cNvSpPr/>
              <p:nvPr/>
            </p:nvSpPr>
            <p:spPr>
              <a:xfrm>
                <a:off x="1902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72" name="Group 30"/>
            <p:cNvGrpSpPr/>
            <p:nvPr/>
          </p:nvGrpSpPr>
          <p:grpSpPr>
            <a:xfrm>
              <a:off x="2867760" y="5864400"/>
              <a:ext cx="1153800" cy="993240"/>
              <a:chOff x="2867760" y="5864400"/>
              <a:chExt cx="1153800" cy="993240"/>
            </a:xfrm>
          </p:grpSpPr>
          <p:sp>
            <p:nvSpPr>
              <p:cNvPr id="73" name="CustomShape 31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" name="CustomShape 32"/>
              <p:cNvSpPr/>
              <p:nvPr/>
            </p:nvSpPr>
            <p:spPr>
              <a:xfrm>
                <a:off x="3186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" name="CustomShape 33"/>
              <p:cNvSpPr/>
              <p:nvPr/>
            </p:nvSpPr>
            <p:spPr>
              <a:xfrm>
                <a:off x="2907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" name="CustomShape 34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" name="CustomShape 35"/>
              <p:cNvSpPr/>
              <p:nvPr/>
            </p:nvSpPr>
            <p:spPr>
              <a:xfrm rot="17496000">
                <a:off x="3240720" y="618048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" name="CustomShape 36"/>
              <p:cNvSpPr/>
              <p:nvPr/>
            </p:nvSpPr>
            <p:spPr>
              <a:xfrm>
                <a:off x="3384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9" name="CustomShape 37"/>
              <p:cNvSpPr/>
              <p:nvPr/>
            </p:nvSpPr>
            <p:spPr>
              <a:xfrm>
                <a:off x="294804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" name="CustomShape 38"/>
              <p:cNvSpPr/>
              <p:nvPr/>
            </p:nvSpPr>
            <p:spPr>
              <a:xfrm>
                <a:off x="384264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" name="CustomShape 39"/>
              <p:cNvSpPr/>
              <p:nvPr/>
            </p:nvSpPr>
            <p:spPr>
              <a:xfrm>
                <a:off x="3424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" name="CustomShape 40"/>
              <p:cNvSpPr/>
              <p:nvPr/>
            </p:nvSpPr>
            <p:spPr>
              <a:xfrm>
                <a:off x="3087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" name="CustomShape 41"/>
              <p:cNvSpPr/>
              <p:nvPr/>
            </p:nvSpPr>
            <p:spPr>
              <a:xfrm>
                <a:off x="3720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4" name="CustomShape 42"/>
              <p:cNvSpPr/>
              <p:nvPr/>
            </p:nvSpPr>
            <p:spPr>
              <a:xfrm>
                <a:off x="2983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" name="CustomShape 43"/>
              <p:cNvSpPr/>
              <p:nvPr/>
            </p:nvSpPr>
            <p:spPr>
              <a:xfrm>
                <a:off x="3810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" name="CustomShape 44"/>
              <p:cNvSpPr/>
              <p:nvPr/>
            </p:nvSpPr>
            <p:spPr>
              <a:xfrm>
                <a:off x="3242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" name="CustomShape 45"/>
              <p:cNvSpPr/>
              <p:nvPr/>
            </p:nvSpPr>
            <p:spPr>
              <a:xfrm>
                <a:off x="2983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" name="CustomShape 46"/>
              <p:cNvSpPr/>
              <p:nvPr/>
            </p:nvSpPr>
            <p:spPr>
              <a:xfrm>
                <a:off x="3810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9" name="CustomShape 47"/>
              <p:cNvSpPr/>
              <p:nvPr/>
            </p:nvSpPr>
            <p:spPr>
              <a:xfrm>
                <a:off x="358524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" name="CustomShape 48"/>
              <p:cNvSpPr/>
              <p:nvPr/>
            </p:nvSpPr>
            <p:spPr>
              <a:xfrm>
                <a:off x="294804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" name="CustomShape 49"/>
              <p:cNvSpPr/>
              <p:nvPr/>
            </p:nvSpPr>
            <p:spPr>
              <a:xfrm>
                <a:off x="3285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" name="CustomShape 50"/>
              <p:cNvSpPr/>
              <p:nvPr/>
            </p:nvSpPr>
            <p:spPr>
              <a:xfrm>
                <a:off x="3345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3" name="CustomShape 51"/>
              <p:cNvSpPr/>
              <p:nvPr/>
            </p:nvSpPr>
            <p:spPr>
              <a:xfrm>
                <a:off x="3424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" name="CustomShape 52"/>
              <p:cNvSpPr/>
              <p:nvPr/>
            </p:nvSpPr>
            <p:spPr>
              <a:xfrm>
                <a:off x="3504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5" name="CustomShape 53"/>
            <p:cNvSpPr/>
            <p:nvPr/>
          </p:nvSpPr>
          <p:spPr>
            <a:xfrm>
              <a:off x="131400" y="5464800"/>
              <a:ext cx="4976280" cy="1392840"/>
            </a:xfrm>
            <a:custGeom>
              <a:avLst/>
              <a:gdLst/>
              <a:ahLst/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6" name="CustomShape 54"/>
            <p:cNvSpPr/>
            <p:nvPr/>
          </p:nvSpPr>
          <p:spPr>
            <a:xfrm>
              <a:off x="131400" y="5498280"/>
              <a:ext cx="4976280" cy="1359360"/>
            </a:xfrm>
            <a:custGeom>
              <a:avLst/>
              <a:gdLst/>
              <a:ahLst/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7" name="CustomShape 55"/>
            <p:cNvSpPr/>
            <p:nvPr/>
          </p:nvSpPr>
          <p:spPr>
            <a:xfrm>
              <a:off x="5658840" y="5464800"/>
              <a:ext cx="2012760" cy="117468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55520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8" name="CustomShape 56"/>
            <p:cNvSpPr/>
            <p:nvPr/>
          </p:nvSpPr>
          <p:spPr>
            <a:xfrm>
              <a:off x="5826600" y="5603760"/>
              <a:ext cx="76356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9" name="CustomShape 57"/>
            <p:cNvSpPr/>
            <p:nvPr/>
          </p:nvSpPr>
          <p:spPr>
            <a:xfrm>
              <a:off x="6792840" y="5603760"/>
              <a:ext cx="67572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0" name="CustomShape 58"/>
            <p:cNvSpPr/>
            <p:nvPr/>
          </p:nvSpPr>
          <p:spPr>
            <a:xfrm>
              <a:off x="5826600" y="6010920"/>
              <a:ext cx="505440" cy="448920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1" name="CustomShape 59"/>
            <p:cNvSpPr/>
            <p:nvPr/>
          </p:nvSpPr>
          <p:spPr>
            <a:xfrm>
              <a:off x="6377040" y="6019200"/>
              <a:ext cx="212760" cy="4489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2" name="CustomShape 60"/>
            <p:cNvSpPr/>
            <p:nvPr/>
          </p:nvSpPr>
          <p:spPr>
            <a:xfrm>
              <a:off x="6811200" y="6019200"/>
              <a:ext cx="657360" cy="2815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CustomShape 61"/>
            <p:cNvSpPr/>
            <p:nvPr/>
          </p:nvSpPr>
          <p:spPr>
            <a:xfrm>
              <a:off x="6811200" y="6349680"/>
              <a:ext cx="657360" cy="1184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CustomShape 62"/>
            <p:cNvSpPr/>
            <p:nvPr/>
          </p:nvSpPr>
          <p:spPr>
            <a:xfrm>
              <a:off x="6643440" y="6361920"/>
              <a:ext cx="107280" cy="92520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Line 63"/>
            <p:cNvSpPr/>
            <p:nvPr/>
          </p:nvSpPr>
          <p:spPr>
            <a:xfrm flipV="1">
              <a:off x="6696720" y="5968800"/>
              <a:ext cx="36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Line 64"/>
            <p:cNvSpPr/>
            <p:nvPr/>
          </p:nvSpPr>
          <p:spPr>
            <a:xfrm flipH="1">
              <a:off x="5834160" y="5964840"/>
              <a:ext cx="864000" cy="36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7" name="CustomShape 65"/>
            <p:cNvSpPr/>
            <p:nvPr/>
          </p:nvSpPr>
          <p:spPr>
            <a:xfrm>
              <a:off x="8140680" y="6468480"/>
              <a:ext cx="3238200" cy="3891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CustomShape 66"/>
          <p:cNvSpPr/>
          <p:nvPr/>
        </p:nvSpPr>
        <p:spPr>
          <a:xfrm>
            <a:off x="7279920" y="2240280"/>
            <a:ext cx="3757680" cy="77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1" lang="en-US" sz="1600" spc="-1" strike="noStrike">
                <a:solidFill>
                  <a:srgbClr val="595959"/>
                </a:solidFill>
                <a:latin typeface="맑은 고딕"/>
              </a:rPr>
              <a:t>2. </a:t>
            </a:r>
            <a:r>
              <a:rPr b="1" lang="en-US" sz="1600" spc="-1" strike="noStrike">
                <a:solidFill>
                  <a:srgbClr val="595959"/>
                </a:solidFill>
                <a:latin typeface="맑은 고딕"/>
              </a:rPr>
              <a:t>신호 인식</a:t>
            </a:r>
            <a:endParaRPr b="0" lang="en-US" sz="1600" spc="-1" strike="noStrike">
              <a:latin typeface="Noto Sans CJK JP"/>
            </a:endParaRPr>
          </a:p>
          <a:p>
            <a:pPr>
              <a:lnSpc>
                <a:spcPct val="150000"/>
              </a:lnSpc>
            </a:pP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신호등을 인식해 정차하고 출발합니다</a:t>
            </a:r>
            <a:r>
              <a:rPr b="0" lang="en-US" sz="1400" spc="-1" strike="noStrike">
                <a:solidFill>
                  <a:srgbClr val="595959"/>
                </a:solidFill>
                <a:latin typeface="맑은 고딕"/>
              </a:rPr>
              <a:t>.</a:t>
            </a:r>
            <a:endParaRPr b="0" lang="en-US" sz="1400" spc="-1" strike="noStrike">
              <a:latin typeface="Noto Sans CJK JP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 flipV="1">
            <a:off x="696600" y="725760"/>
            <a:ext cx="10798200" cy="4819680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12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10" name="Group 2"/>
          <p:cNvGrpSpPr/>
          <p:nvPr/>
        </p:nvGrpSpPr>
        <p:grpSpPr>
          <a:xfrm>
            <a:off x="131400" y="5464800"/>
            <a:ext cx="11247480" cy="1392840"/>
            <a:chOff x="131400" y="5464800"/>
            <a:chExt cx="11247480" cy="1392840"/>
          </a:xfrm>
        </p:grpSpPr>
        <p:grpSp>
          <p:nvGrpSpPr>
            <p:cNvPr id="111" name="Group 3"/>
            <p:cNvGrpSpPr/>
            <p:nvPr/>
          </p:nvGrpSpPr>
          <p:grpSpPr>
            <a:xfrm>
              <a:off x="1265760" y="5864400"/>
              <a:ext cx="1153800" cy="993240"/>
              <a:chOff x="1265760" y="5864400"/>
              <a:chExt cx="1153800" cy="993240"/>
            </a:xfrm>
          </p:grpSpPr>
          <p:sp>
            <p:nvSpPr>
              <p:cNvPr id="112" name="CustomShape 4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" name="CustomShape 5"/>
              <p:cNvSpPr/>
              <p:nvPr/>
            </p:nvSpPr>
            <p:spPr>
              <a:xfrm>
                <a:off x="1584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" name="CustomShape 6"/>
              <p:cNvSpPr/>
              <p:nvPr/>
            </p:nvSpPr>
            <p:spPr>
              <a:xfrm>
                <a:off x="1305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" name="CustomShape 7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" name="CustomShape 8"/>
              <p:cNvSpPr/>
              <p:nvPr/>
            </p:nvSpPr>
            <p:spPr>
              <a:xfrm>
                <a:off x="1753200" y="619236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7" name="CustomShape 9"/>
              <p:cNvSpPr/>
              <p:nvPr/>
            </p:nvSpPr>
            <p:spPr>
              <a:xfrm>
                <a:off x="1782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8" name="CustomShape 10"/>
              <p:cNvSpPr/>
              <p:nvPr/>
            </p:nvSpPr>
            <p:spPr>
              <a:xfrm>
                <a:off x="134568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9" name="CustomShape 11"/>
              <p:cNvSpPr/>
              <p:nvPr/>
            </p:nvSpPr>
            <p:spPr>
              <a:xfrm>
                <a:off x="224028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" name="CustomShape 12"/>
              <p:cNvSpPr/>
              <p:nvPr/>
            </p:nvSpPr>
            <p:spPr>
              <a:xfrm>
                <a:off x="1822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" name="CustomShape 13"/>
              <p:cNvSpPr/>
              <p:nvPr/>
            </p:nvSpPr>
            <p:spPr>
              <a:xfrm>
                <a:off x="1485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2" name="CustomShape 14"/>
              <p:cNvSpPr/>
              <p:nvPr/>
            </p:nvSpPr>
            <p:spPr>
              <a:xfrm>
                <a:off x="2118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3" name="CustomShape 15"/>
              <p:cNvSpPr/>
              <p:nvPr/>
            </p:nvSpPr>
            <p:spPr>
              <a:xfrm>
                <a:off x="1381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4" name="CustomShape 16"/>
              <p:cNvSpPr/>
              <p:nvPr/>
            </p:nvSpPr>
            <p:spPr>
              <a:xfrm>
                <a:off x="2208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5" name="CustomShape 17"/>
              <p:cNvSpPr/>
              <p:nvPr/>
            </p:nvSpPr>
            <p:spPr>
              <a:xfrm>
                <a:off x="1640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6" name="CustomShape 18"/>
              <p:cNvSpPr/>
              <p:nvPr/>
            </p:nvSpPr>
            <p:spPr>
              <a:xfrm>
                <a:off x="1381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7" name="CustomShape 19"/>
              <p:cNvSpPr/>
              <p:nvPr/>
            </p:nvSpPr>
            <p:spPr>
              <a:xfrm>
                <a:off x="2208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8" name="CustomShape 20"/>
              <p:cNvSpPr/>
              <p:nvPr/>
            </p:nvSpPr>
            <p:spPr>
              <a:xfrm>
                <a:off x="198288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9" name="CustomShape 21"/>
              <p:cNvSpPr/>
              <p:nvPr/>
            </p:nvSpPr>
            <p:spPr>
              <a:xfrm>
                <a:off x="134568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0" name="CustomShape 22"/>
              <p:cNvSpPr/>
              <p:nvPr/>
            </p:nvSpPr>
            <p:spPr>
              <a:xfrm>
                <a:off x="1683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1" name="CustomShape 23"/>
              <p:cNvSpPr/>
              <p:nvPr/>
            </p:nvSpPr>
            <p:spPr>
              <a:xfrm>
                <a:off x="1743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2" name="CustomShape 24"/>
              <p:cNvSpPr/>
              <p:nvPr/>
            </p:nvSpPr>
            <p:spPr>
              <a:xfrm>
                <a:off x="1822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3" name="CustomShape 25"/>
              <p:cNvSpPr/>
              <p:nvPr/>
            </p:nvSpPr>
            <p:spPr>
              <a:xfrm>
                <a:off x="1902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34" name="Group 26"/>
            <p:cNvGrpSpPr/>
            <p:nvPr/>
          </p:nvGrpSpPr>
          <p:grpSpPr>
            <a:xfrm>
              <a:off x="2867760" y="5864400"/>
              <a:ext cx="1153800" cy="993240"/>
              <a:chOff x="2867760" y="5864400"/>
              <a:chExt cx="1153800" cy="993240"/>
            </a:xfrm>
          </p:grpSpPr>
          <p:sp>
            <p:nvSpPr>
              <p:cNvPr id="135" name="CustomShape 27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6" name="CustomShape 28"/>
              <p:cNvSpPr/>
              <p:nvPr/>
            </p:nvSpPr>
            <p:spPr>
              <a:xfrm>
                <a:off x="3186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7" name="CustomShape 29"/>
              <p:cNvSpPr/>
              <p:nvPr/>
            </p:nvSpPr>
            <p:spPr>
              <a:xfrm>
                <a:off x="2907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8" name="CustomShape 30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9" name="CustomShape 31"/>
              <p:cNvSpPr/>
              <p:nvPr/>
            </p:nvSpPr>
            <p:spPr>
              <a:xfrm rot="17496000">
                <a:off x="3240720" y="618048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0" name="CustomShape 32"/>
              <p:cNvSpPr/>
              <p:nvPr/>
            </p:nvSpPr>
            <p:spPr>
              <a:xfrm>
                <a:off x="3384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1" name="CustomShape 33"/>
              <p:cNvSpPr/>
              <p:nvPr/>
            </p:nvSpPr>
            <p:spPr>
              <a:xfrm>
                <a:off x="294804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2" name="CustomShape 34"/>
              <p:cNvSpPr/>
              <p:nvPr/>
            </p:nvSpPr>
            <p:spPr>
              <a:xfrm>
                <a:off x="384264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3" name="CustomShape 35"/>
              <p:cNvSpPr/>
              <p:nvPr/>
            </p:nvSpPr>
            <p:spPr>
              <a:xfrm>
                <a:off x="3424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4" name="CustomShape 36"/>
              <p:cNvSpPr/>
              <p:nvPr/>
            </p:nvSpPr>
            <p:spPr>
              <a:xfrm>
                <a:off x="3087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5" name="CustomShape 37"/>
              <p:cNvSpPr/>
              <p:nvPr/>
            </p:nvSpPr>
            <p:spPr>
              <a:xfrm>
                <a:off x="3720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6" name="CustomShape 38"/>
              <p:cNvSpPr/>
              <p:nvPr/>
            </p:nvSpPr>
            <p:spPr>
              <a:xfrm>
                <a:off x="2983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7" name="CustomShape 39"/>
              <p:cNvSpPr/>
              <p:nvPr/>
            </p:nvSpPr>
            <p:spPr>
              <a:xfrm>
                <a:off x="3810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8" name="CustomShape 40"/>
              <p:cNvSpPr/>
              <p:nvPr/>
            </p:nvSpPr>
            <p:spPr>
              <a:xfrm>
                <a:off x="3242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9" name="CustomShape 41"/>
              <p:cNvSpPr/>
              <p:nvPr/>
            </p:nvSpPr>
            <p:spPr>
              <a:xfrm>
                <a:off x="2983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0" name="CustomShape 42"/>
              <p:cNvSpPr/>
              <p:nvPr/>
            </p:nvSpPr>
            <p:spPr>
              <a:xfrm>
                <a:off x="3810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1" name="CustomShape 43"/>
              <p:cNvSpPr/>
              <p:nvPr/>
            </p:nvSpPr>
            <p:spPr>
              <a:xfrm>
                <a:off x="358524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2" name="CustomShape 44"/>
              <p:cNvSpPr/>
              <p:nvPr/>
            </p:nvSpPr>
            <p:spPr>
              <a:xfrm>
                <a:off x="294804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3" name="CustomShape 45"/>
              <p:cNvSpPr/>
              <p:nvPr/>
            </p:nvSpPr>
            <p:spPr>
              <a:xfrm>
                <a:off x="3285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4" name="CustomShape 46"/>
              <p:cNvSpPr/>
              <p:nvPr/>
            </p:nvSpPr>
            <p:spPr>
              <a:xfrm>
                <a:off x="3345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5" name="CustomShape 47"/>
              <p:cNvSpPr/>
              <p:nvPr/>
            </p:nvSpPr>
            <p:spPr>
              <a:xfrm>
                <a:off x="3424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6" name="CustomShape 48"/>
              <p:cNvSpPr/>
              <p:nvPr/>
            </p:nvSpPr>
            <p:spPr>
              <a:xfrm>
                <a:off x="3504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57" name="CustomShape 49"/>
            <p:cNvSpPr/>
            <p:nvPr/>
          </p:nvSpPr>
          <p:spPr>
            <a:xfrm>
              <a:off x="131400" y="5464800"/>
              <a:ext cx="4976280" cy="1392840"/>
            </a:xfrm>
            <a:custGeom>
              <a:avLst/>
              <a:gdLst/>
              <a:ahLst/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8" name="CustomShape 50"/>
            <p:cNvSpPr/>
            <p:nvPr/>
          </p:nvSpPr>
          <p:spPr>
            <a:xfrm>
              <a:off x="131400" y="5498280"/>
              <a:ext cx="4976280" cy="1359360"/>
            </a:xfrm>
            <a:custGeom>
              <a:avLst/>
              <a:gdLst/>
              <a:ahLst/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9" name="CustomShape 51"/>
            <p:cNvSpPr/>
            <p:nvPr/>
          </p:nvSpPr>
          <p:spPr>
            <a:xfrm>
              <a:off x="5658840" y="5464800"/>
              <a:ext cx="2012760" cy="117468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55520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0" name="CustomShape 52"/>
            <p:cNvSpPr/>
            <p:nvPr/>
          </p:nvSpPr>
          <p:spPr>
            <a:xfrm>
              <a:off x="5826600" y="5603760"/>
              <a:ext cx="76356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1" name="CustomShape 53"/>
            <p:cNvSpPr/>
            <p:nvPr/>
          </p:nvSpPr>
          <p:spPr>
            <a:xfrm>
              <a:off x="6792840" y="5603760"/>
              <a:ext cx="67572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2" name="CustomShape 54"/>
            <p:cNvSpPr/>
            <p:nvPr/>
          </p:nvSpPr>
          <p:spPr>
            <a:xfrm>
              <a:off x="5826600" y="6010920"/>
              <a:ext cx="505440" cy="448920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3" name="CustomShape 55"/>
            <p:cNvSpPr/>
            <p:nvPr/>
          </p:nvSpPr>
          <p:spPr>
            <a:xfrm>
              <a:off x="6377040" y="6019200"/>
              <a:ext cx="212760" cy="4489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4" name="CustomShape 56"/>
            <p:cNvSpPr/>
            <p:nvPr/>
          </p:nvSpPr>
          <p:spPr>
            <a:xfrm>
              <a:off x="6811200" y="6019200"/>
              <a:ext cx="657360" cy="2815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5" name="CustomShape 57"/>
            <p:cNvSpPr/>
            <p:nvPr/>
          </p:nvSpPr>
          <p:spPr>
            <a:xfrm>
              <a:off x="6811200" y="6349680"/>
              <a:ext cx="657360" cy="1184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6" name="CustomShape 58"/>
            <p:cNvSpPr/>
            <p:nvPr/>
          </p:nvSpPr>
          <p:spPr>
            <a:xfrm>
              <a:off x="6643440" y="6361920"/>
              <a:ext cx="107280" cy="92520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7" name="Line 59"/>
            <p:cNvSpPr/>
            <p:nvPr/>
          </p:nvSpPr>
          <p:spPr>
            <a:xfrm flipV="1">
              <a:off x="6696720" y="5968800"/>
              <a:ext cx="36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8" name="Line 60"/>
            <p:cNvSpPr/>
            <p:nvPr/>
          </p:nvSpPr>
          <p:spPr>
            <a:xfrm flipH="1">
              <a:off x="5834160" y="5964840"/>
              <a:ext cx="864000" cy="36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9" name="CustomShape 61"/>
            <p:cNvSpPr/>
            <p:nvPr/>
          </p:nvSpPr>
          <p:spPr>
            <a:xfrm>
              <a:off x="8140680" y="6468480"/>
              <a:ext cx="3238200" cy="3891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0" name="CustomShape 62"/>
          <p:cNvSpPr/>
          <p:nvPr/>
        </p:nvSpPr>
        <p:spPr>
          <a:xfrm>
            <a:off x="936360" y="535320"/>
            <a:ext cx="411912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1. </a:t>
            </a: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향상된 차선 인식</a:t>
            </a:r>
            <a:endParaRPr b="0" lang="en-US" sz="3200" spc="-1" strike="noStrike">
              <a:latin typeface="Noto Sans CJK JP"/>
            </a:endParaRPr>
          </a:p>
        </p:txBody>
      </p:sp>
      <p:grpSp>
        <p:nvGrpSpPr>
          <p:cNvPr id="171" name="Group 63"/>
          <p:cNvGrpSpPr/>
          <p:nvPr/>
        </p:nvGrpSpPr>
        <p:grpSpPr>
          <a:xfrm>
            <a:off x="8140680" y="1072800"/>
            <a:ext cx="2680560" cy="4027320"/>
            <a:chOff x="8140680" y="1072800"/>
            <a:chExt cx="2680560" cy="4027320"/>
          </a:xfrm>
        </p:grpSpPr>
        <p:sp>
          <p:nvSpPr>
            <p:cNvPr id="172" name="CustomShape 64"/>
            <p:cNvSpPr/>
            <p:nvPr/>
          </p:nvSpPr>
          <p:spPr>
            <a:xfrm>
              <a:off x="8140680" y="1072800"/>
              <a:ext cx="2680560" cy="402732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3" name="CustomShape 65"/>
            <p:cNvSpPr/>
            <p:nvPr/>
          </p:nvSpPr>
          <p:spPr>
            <a:xfrm>
              <a:off x="8321760" y="1072800"/>
              <a:ext cx="133920" cy="4027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CustomShape 66"/>
            <p:cNvSpPr/>
            <p:nvPr/>
          </p:nvSpPr>
          <p:spPr>
            <a:xfrm>
              <a:off x="10521360" y="1072800"/>
              <a:ext cx="133920" cy="4027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5" name="CustomShape 67"/>
            <p:cNvSpPr/>
            <p:nvPr/>
          </p:nvSpPr>
          <p:spPr>
            <a:xfrm>
              <a:off x="9421560" y="123300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6" name="CustomShape 68"/>
            <p:cNvSpPr/>
            <p:nvPr/>
          </p:nvSpPr>
          <p:spPr>
            <a:xfrm>
              <a:off x="9421560" y="198864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7" name="CustomShape 69"/>
            <p:cNvSpPr/>
            <p:nvPr/>
          </p:nvSpPr>
          <p:spPr>
            <a:xfrm>
              <a:off x="9421560" y="274428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8" name="CustomShape 70"/>
            <p:cNvSpPr/>
            <p:nvPr/>
          </p:nvSpPr>
          <p:spPr>
            <a:xfrm>
              <a:off x="9421560" y="349956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9" name="CustomShape 71"/>
            <p:cNvSpPr/>
            <p:nvPr/>
          </p:nvSpPr>
          <p:spPr>
            <a:xfrm>
              <a:off x="9421560" y="425520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0" name="CustomShape 72"/>
            <p:cNvSpPr/>
            <p:nvPr/>
          </p:nvSpPr>
          <p:spPr>
            <a:xfrm>
              <a:off x="9421560" y="5010840"/>
              <a:ext cx="133920" cy="892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181" name="그림 2" descr=""/>
          <p:cNvPicPr/>
          <p:nvPr/>
        </p:nvPicPr>
        <p:blipFill>
          <a:blip r:embed="rId1"/>
          <a:stretch/>
        </p:blipFill>
        <p:spPr>
          <a:xfrm rot="16200000">
            <a:off x="8929800" y="4232520"/>
            <a:ext cx="1117080" cy="558360"/>
          </a:xfrm>
          <a:prstGeom prst="rect">
            <a:avLst/>
          </a:prstGeom>
          <a:ln>
            <a:noFill/>
          </a:ln>
        </p:spPr>
      </p:pic>
      <p:sp>
        <p:nvSpPr>
          <p:cNvPr id="182" name="CustomShape 73"/>
          <p:cNvSpPr/>
          <p:nvPr/>
        </p:nvSpPr>
        <p:spPr>
          <a:xfrm>
            <a:off x="1098000" y="1527120"/>
            <a:ext cx="717660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Bird’s Eye View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를 통해 차선을 위에서 내려다보는 형태로</a:t>
            </a:r>
            <a:endParaRPr b="0" lang="en-US" sz="1800" spc="-1" strike="noStrike">
              <a:latin typeface="Noto Sans CJK JP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변환하고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, 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선 검출을 통해 인식한다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</a:t>
            </a:r>
            <a:endParaRPr b="0" lang="en-US" sz="1800" spc="-1" strike="noStrike">
              <a:latin typeface="Noto Sans CJK JP"/>
            </a:endParaRPr>
          </a:p>
        </p:txBody>
      </p:sp>
      <p:sp>
        <p:nvSpPr>
          <p:cNvPr id="183" name="CustomShape 74"/>
          <p:cNvSpPr/>
          <p:nvPr/>
        </p:nvSpPr>
        <p:spPr>
          <a:xfrm>
            <a:off x="1220400" y="2778120"/>
            <a:ext cx="689652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투영 변환을 통해 위에서 내려다보는 형태로 변환합니다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</a:t>
            </a:r>
            <a:endParaRPr b="0" lang="en-US" sz="1800" spc="-1" strike="noStrike">
              <a:latin typeface="Noto Sans CJK JP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필터링을 통해 노이즈를 제거합니다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</a:t>
            </a:r>
            <a:endParaRPr b="0" lang="en-US" sz="1800" spc="-1" strike="noStrike">
              <a:latin typeface="Noto Sans CJK JP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Canny Edge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를 검출합니다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</a:t>
            </a:r>
            <a:endParaRPr b="0" lang="en-US" sz="1800" spc="-1" strike="noStrike">
              <a:latin typeface="Noto Sans CJK JP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Hough Line Detection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을 통해 선들을 검출하고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,</a:t>
            </a:r>
            <a:endParaRPr b="0" lang="en-US" sz="1800" spc="-1" strike="noStrike">
              <a:latin typeface="Noto Sans CJK JP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선들의 각도를 통해 조향 각도를 결정합니다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</a:t>
            </a:r>
            <a:endParaRPr b="0" lang="en-US" sz="1800" spc="-1" strike="noStrike">
              <a:latin typeface="Noto Sans CJK JP"/>
            </a:endParaRPr>
          </a:p>
        </p:txBody>
      </p:sp>
      <p:sp>
        <p:nvSpPr>
          <p:cNvPr id="184" name="CustomShape 75"/>
          <p:cNvSpPr/>
          <p:nvPr/>
        </p:nvSpPr>
        <p:spPr>
          <a:xfrm>
            <a:off x="7921440" y="1640520"/>
            <a:ext cx="3119400" cy="1225080"/>
          </a:xfrm>
          <a:prstGeom prst="rect">
            <a:avLst/>
          </a:prstGeom>
          <a:solidFill>
            <a:schemeClr val="tx1">
              <a:alpha val="27000"/>
            </a:schemeClr>
          </a:solidFill>
          <a:ln w="2844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5" name="CustomShape 76"/>
          <p:cNvSpPr/>
          <p:nvPr/>
        </p:nvSpPr>
        <p:spPr>
          <a:xfrm>
            <a:off x="9431280" y="1975680"/>
            <a:ext cx="147600" cy="600840"/>
          </a:xfrm>
          <a:prstGeom prst="rect">
            <a:avLst/>
          </a:prstGeom>
          <a:noFill/>
          <a:ln w="28440">
            <a:solidFill>
              <a:srgbClr val="3aff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6" name="CustomShape 77"/>
          <p:cNvSpPr/>
          <p:nvPr/>
        </p:nvSpPr>
        <p:spPr>
          <a:xfrm>
            <a:off x="10531080" y="1640520"/>
            <a:ext cx="123840" cy="1225080"/>
          </a:xfrm>
          <a:prstGeom prst="rect">
            <a:avLst/>
          </a:prstGeom>
          <a:noFill/>
          <a:ln w="28440">
            <a:solidFill>
              <a:srgbClr val="3aff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7" name="CustomShape 78"/>
          <p:cNvSpPr/>
          <p:nvPr/>
        </p:nvSpPr>
        <p:spPr>
          <a:xfrm>
            <a:off x="8332920" y="1640520"/>
            <a:ext cx="122760" cy="1225080"/>
          </a:xfrm>
          <a:prstGeom prst="rect">
            <a:avLst/>
          </a:prstGeom>
          <a:noFill/>
          <a:ln w="28440">
            <a:solidFill>
              <a:srgbClr val="3aff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 flipV="1">
            <a:off x="696600" y="725760"/>
            <a:ext cx="10798200" cy="4819680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12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89" name="Group 2"/>
          <p:cNvGrpSpPr/>
          <p:nvPr/>
        </p:nvGrpSpPr>
        <p:grpSpPr>
          <a:xfrm>
            <a:off x="131400" y="5464800"/>
            <a:ext cx="11247480" cy="1392840"/>
            <a:chOff x="131400" y="5464800"/>
            <a:chExt cx="11247480" cy="1392840"/>
          </a:xfrm>
        </p:grpSpPr>
        <p:grpSp>
          <p:nvGrpSpPr>
            <p:cNvPr id="190" name="Group 3"/>
            <p:cNvGrpSpPr/>
            <p:nvPr/>
          </p:nvGrpSpPr>
          <p:grpSpPr>
            <a:xfrm>
              <a:off x="1265760" y="5864400"/>
              <a:ext cx="1153800" cy="993240"/>
              <a:chOff x="1265760" y="5864400"/>
              <a:chExt cx="1153800" cy="993240"/>
            </a:xfrm>
          </p:grpSpPr>
          <p:sp>
            <p:nvSpPr>
              <p:cNvPr id="191" name="CustomShape 4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2" name="CustomShape 5"/>
              <p:cNvSpPr/>
              <p:nvPr/>
            </p:nvSpPr>
            <p:spPr>
              <a:xfrm>
                <a:off x="1584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3" name="CustomShape 6"/>
              <p:cNvSpPr/>
              <p:nvPr/>
            </p:nvSpPr>
            <p:spPr>
              <a:xfrm>
                <a:off x="1305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4" name="CustomShape 7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5" name="CustomShape 8"/>
              <p:cNvSpPr/>
              <p:nvPr/>
            </p:nvSpPr>
            <p:spPr>
              <a:xfrm>
                <a:off x="1753200" y="619236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6" name="CustomShape 9"/>
              <p:cNvSpPr/>
              <p:nvPr/>
            </p:nvSpPr>
            <p:spPr>
              <a:xfrm>
                <a:off x="1782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7" name="CustomShape 10"/>
              <p:cNvSpPr/>
              <p:nvPr/>
            </p:nvSpPr>
            <p:spPr>
              <a:xfrm>
                <a:off x="134568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8" name="CustomShape 11"/>
              <p:cNvSpPr/>
              <p:nvPr/>
            </p:nvSpPr>
            <p:spPr>
              <a:xfrm>
                <a:off x="224028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9" name="CustomShape 12"/>
              <p:cNvSpPr/>
              <p:nvPr/>
            </p:nvSpPr>
            <p:spPr>
              <a:xfrm>
                <a:off x="1822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0" name="CustomShape 13"/>
              <p:cNvSpPr/>
              <p:nvPr/>
            </p:nvSpPr>
            <p:spPr>
              <a:xfrm>
                <a:off x="1485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1" name="CustomShape 14"/>
              <p:cNvSpPr/>
              <p:nvPr/>
            </p:nvSpPr>
            <p:spPr>
              <a:xfrm>
                <a:off x="2118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2" name="CustomShape 15"/>
              <p:cNvSpPr/>
              <p:nvPr/>
            </p:nvSpPr>
            <p:spPr>
              <a:xfrm>
                <a:off x="1381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3" name="CustomShape 16"/>
              <p:cNvSpPr/>
              <p:nvPr/>
            </p:nvSpPr>
            <p:spPr>
              <a:xfrm>
                <a:off x="2208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4" name="CustomShape 17"/>
              <p:cNvSpPr/>
              <p:nvPr/>
            </p:nvSpPr>
            <p:spPr>
              <a:xfrm>
                <a:off x="1640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5" name="CustomShape 18"/>
              <p:cNvSpPr/>
              <p:nvPr/>
            </p:nvSpPr>
            <p:spPr>
              <a:xfrm>
                <a:off x="1381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6" name="CustomShape 19"/>
              <p:cNvSpPr/>
              <p:nvPr/>
            </p:nvSpPr>
            <p:spPr>
              <a:xfrm>
                <a:off x="2208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7" name="CustomShape 20"/>
              <p:cNvSpPr/>
              <p:nvPr/>
            </p:nvSpPr>
            <p:spPr>
              <a:xfrm>
                <a:off x="198288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8" name="CustomShape 21"/>
              <p:cNvSpPr/>
              <p:nvPr/>
            </p:nvSpPr>
            <p:spPr>
              <a:xfrm>
                <a:off x="134568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9" name="CustomShape 22"/>
              <p:cNvSpPr/>
              <p:nvPr/>
            </p:nvSpPr>
            <p:spPr>
              <a:xfrm>
                <a:off x="1683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0" name="CustomShape 23"/>
              <p:cNvSpPr/>
              <p:nvPr/>
            </p:nvSpPr>
            <p:spPr>
              <a:xfrm>
                <a:off x="1743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1" name="CustomShape 24"/>
              <p:cNvSpPr/>
              <p:nvPr/>
            </p:nvSpPr>
            <p:spPr>
              <a:xfrm>
                <a:off x="1822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2" name="CustomShape 25"/>
              <p:cNvSpPr/>
              <p:nvPr/>
            </p:nvSpPr>
            <p:spPr>
              <a:xfrm>
                <a:off x="1902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213" name="Group 26"/>
            <p:cNvGrpSpPr/>
            <p:nvPr/>
          </p:nvGrpSpPr>
          <p:grpSpPr>
            <a:xfrm>
              <a:off x="2867760" y="5864400"/>
              <a:ext cx="1153800" cy="993240"/>
              <a:chOff x="2867760" y="5864400"/>
              <a:chExt cx="1153800" cy="993240"/>
            </a:xfrm>
          </p:grpSpPr>
          <p:sp>
            <p:nvSpPr>
              <p:cNvPr id="214" name="CustomShape 27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5" name="CustomShape 28"/>
              <p:cNvSpPr/>
              <p:nvPr/>
            </p:nvSpPr>
            <p:spPr>
              <a:xfrm>
                <a:off x="3186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6" name="CustomShape 29"/>
              <p:cNvSpPr/>
              <p:nvPr/>
            </p:nvSpPr>
            <p:spPr>
              <a:xfrm>
                <a:off x="2907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7" name="CustomShape 30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8" name="CustomShape 31"/>
              <p:cNvSpPr/>
              <p:nvPr/>
            </p:nvSpPr>
            <p:spPr>
              <a:xfrm rot="17496000">
                <a:off x="3240720" y="618048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9" name="CustomShape 32"/>
              <p:cNvSpPr/>
              <p:nvPr/>
            </p:nvSpPr>
            <p:spPr>
              <a:xfrm>
                <a:off x="3384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0" name="CustomShape 33"/>
              <p:cNvSpPr/>
              <p:nvPr/>
            </p:nvSpPr>
            <p:spPr>
              <a:xfrm>
                <a:off x="294804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1" name="CustomShape 34"/>
              <p:cNvSpPr/>
              <p:nvPr/>
            </p:nvSpPr>
            <p:spPr>
              <a:xfrm>
                <a:off x="384264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2" name="CustomShape 35"/>
              <p:cNvSpPr/>
              <p:nvPr/>
            </p:nvSpPr>
            <p:spPr>
              <a:xfrm>
                <a:off x="3424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3" name="CustomShape 36"/>
              <p:cNvSpPr/>
              <p:nvPr/>
            </p:nvSpPr>
            <p:spPr>
              <a:xfrm>
                <a:off x="3087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4" name="CustomShape 37"/>
              <p:cNvSpPr/>
              <p:nvPr/>
            </p:nvSpPr>
            <p:spPr>
              <a:xfrm>
                <a:off x="3720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5" name="CustomShape 38"/>
              <p:cNvSpPr/>
              <p:nvPr/>
            </p:nvSpPr>
            <p:spPr>
              <a:xfrm>
                <a:off x="2983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6" name="CustomShape 39"/>
              <p:cNvSpPr/>
              <p:nvPr/>
            </p:nvSpPr>
            <p:spPr>
              <a:xfrm>
                <a:off x="3810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7" name="CustomShape 40"/>
              <p:cNvSpPr/>
              <p:nvPr/>
            </p:nvSpPr>
            <p:spPr>
              <a:xfrm>
                <a:off x="3242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8" name="CustomShape 41"/>
              <p:cNvSpPr/>
              <p:nvPr/>
            </p:nvSpPr>
            <p:spPr>
              <a:xfrm>
                <a:off x="2983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9" name="CustomShape 42"/>
              <p:cNvSpPr/>
              <p:nvPr/>
            </p:nvSpPr>
            <p:spPr>
              <a:xfrm>
                <a:off x="3810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0" name="CustomShape 43"/>
              <p:cNvSpPr/>
              <p:nvPr/>
            </p:nvSpPr>
            <p:spPr>
              <a:xfrm>
                <a:off x="358524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1" name="CustomShape 44"/>
              <p:cNvSpPr/>
              <p:nvPr/>
            </p:nvSpPr>
            <p:spPr>
              <a:xfrm>
                <a:off x="294804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2" name="CustomShape 45"/>
              <p:cNvSpPr/>
              <p:nvPr/>
            </p:nvSpPr>
            <p:spPr>
              <a:xfrm>
                <a:off x="3285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3" name="CustomShape 46"/>
              <p:cNvSpPr/>
              <p:nvPr/>
            </p:nvSpPr>
            <p:spPr>
              <a:xfrm>
                <a:off x="3345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4" name="CustomShape 47"/>
              <p:cNvSpPr/>
              <p:nvPr/>
            </p:nvSpPr>
            <p:spPr>
              <a:xfrm>
                <a:off x="3424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5" name="CustomShape 48"/>
              <p:cNvSpPr/>
              <p:nvPr/>
            </p:nvSpPr>
            <p:spPr>
              <a:xfrm>
                <a:off x="3504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36" name="CustomShape 49"/>
            <p:cNvSpPr/>
            <p:nvPr/>
          </p:nvSpPr>
          <p:spPr>
            <a:xfrm>
              <a:off x="131400" y="5464800"/>
              <a:ext cx="4976280" cy="1392840"/>
            </a:xfrm>
            <a:custGeom>
              <a:avLst/>
              <a:gdLst/>
              <a:ahLst/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7" name="CustomShape 50"/>
            <p:cNvSpPr/>
            <p:nvPr/>
          </p:nvSpPr>
          <p:spPr>
            <a:xfrm>
              <a:off x="131400" y="5498280"/>
              <a:ext cx="4976280" cy="1359360"/>
            </a:xfrm>
            <a:custGeom>
              <a:avLst/>
              <a:gdLst/>
              <a:ahLst/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8" name="CustomShape 51"/>
            <p:cNvSpPr/>
            <p:nvPr/>
          </p:nvSpPr>
          <p:spPr>
            <a:xfrm>
              <a:off x="5658840" y="5464800"/>
              <a:ext cx="2012760" cy="117468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55520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9" name="CustomShape 52"/>
            <p:cNvSpPr/>
            <p:nvPr/>
          </p:nvSpPr>
          <p:spPr>
            <a:xfrm>
              <a:off x="5826600" y="5603760"/>
              <a:ext cx="76356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0" name="CustomShape 53"/>
            <p:cNvSpPr/>
            <p:nvPr/>
          </p:nvSpPr>
          <p:spPr>
            <a:xfrm>
              <a:off x="6792840" y="5603760"/>
              <a:ext cx="67572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1" name="CustomShape 54"/>
            <p:cNvSpPr/>
            <p:nvPr/>
          </p:nvSpPr>
          <p:spPr>
            <a:xfrm>
              <a:off x="5826600" y="6010920"/>
              <a:ext cx="505440" cy="448920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2" name="CustomShape 55"/>
            <p:cNvSpPr/>
            <p:nvPr/>
          </p:nvSpPr>
          <p:spPr>
            <a:xfrm>
              <a:off x="6377040" y="6019200"/>
              <a:ext cx="212760" cy="4489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3" name="CustomShape 56"/>
            <p:cNvSpPr/>
            <p:nvPr/>
          </p:nvSpPr>
          <p:spPr>
            <a:xfrm>
              <a:off x="6811200" y="6019200"/>
              <a:ext cx="657360" cy="2815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4" name="CustomShape 57"/>
            <p:cNvSpPr/>
            <p:nvPr/>
          </p:nvSpPr>
          <p:spPr>
            <a:xfrm>
              <a:off x="6811200" y="6349680"/>
              <a:ext cx="657360" cy="1184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5" name="CustomShape 58"/>
            <p:cNvSpPr/>
            <p:nvPr/>
          </p:nvSpPr>
          <p:spPr>
            <a:xfrm>
              <a:off x="6643440" y="6361920"/>
              <a:ext cx="107280" cy="92520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6" name="Line 59"/>
            <p:cNvSpPr/>
            <p:nvPr/>
          </p:nvSpPr>
          <p:spPr>
            <a:xfrm flipV="1">
              <a:off x="6696720" y="5968800"/>
              <a:ext cx="36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7" name="Line 60"/>
            <p:cNvSpPr/>
            <p:nvPr/>
          </p:nvSpPr>
          <p:spPr>
            <a:xfrm flipH="1">
              <a:off x="5834160" y="5964840"/>
              <a:ext cx="864000" cy="36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8" name="CustomShape 61"/>
            <p:cNvSpPr/>
            <p:nvPr/>
          </p:nvSpPr>
          <p:spPr>
            <a:xfrm>
              <a:off x="8140680" y="6468480"/>
              <a:ext cx="3238200" cy="3891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9" name="CustomShape 62"/>
          <p:cNvSpPr/>
          <p:nvPr/>
        </p:nvSpPr>
        <p:spPr>
          <a:xfrm>
            <a:off x="936360" y="535320"/>
            <a:ext cx="411912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1. </a:t>
            </a: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향상된 차선 인식</a:t>
            </a:r>
            <a:endParaRPr b="0" lang="en-US" sz="3200" spc="-1" strike="noStrike">
              <a:latin typeface="Noto Sans CJK JP"/>
            </a:endParaRPr>
          </a:p>
        </p:txBody>
      </p:sp>
      <p:pic>
        <p:nvPicPr>
          <p:cNvPr id="250" name="8" descr=""/>
          <p:cNvPicPr/>
          <p:nvPr/>
        </p:nvPicPr>
        <p:blipFill>
          <a:blip r:embed="rId1"/>
          <a:srcRect l="127" t="11897" r="0" b="17542"/>
          <a:stretch/>
        </p:blipFill>
        <p:spPr>
          <a:xfrm>
            <a:off x="6811200" y="725760"/>
            <a:ext cx="3537000" cy="4475880"/>
          </a:xfrm>
          <a:prstGeom prst="rect">
            <a:avLst/>
          </a:prstGeom>
          <a:ln>
            <a:noFill/>
          </a:ln>
        </p:spPr>
      </p:pic>
      <p:pic>
        <p:nvPicPr>
          <p:cNvPr id="251" name="그림 66" descr=""/>
          <p:cNvPicPr/>
          <p:nvPr/>
        </p:nvPicPr>
        <p:blipFill>
          <a:blip r:embed="rId2"/>
          <a:srcRect l="30047" t="10411" r="36703" b="22919"/>
          <a:stretch/>
        </p:blipFill>
        <p:spPr>
          <a:xfrm>
            <a:off x="1567440" y="1357560"/>
            <a:ext cx="3537000" cy="3989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9" restart="whenNotActive" nodeType="interactiveSeq" fill="hold">
                <p:childTnLst>
                  <p:par>
                    <p:cTn id="10" fill="hold"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 flipV="1">
            <a:off x="696600" y="725760"/>
            <a:ext cx="10798200" cy="4819680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12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53" name="Group 2"/>
          <p:cNvGrpSpPr/>
          <p:nvPr/>
        </p:nvGrpSpPr>
        <p:grpSpPr>
          <a:xfrm>
            <a:off x="131400" y="5464800"/>
            <a:ext cx="11247480" cy="1392840"/>
            <a:chOff x="131400" y="5464800"/>
            <a:chExt cx="11247480" cy="1392840"/>
          </a:xfrm>
        </p:grpSpPr>
        <p:grpSp>
          <p:nvGrpSpPr>
            <p:cNvPr id="254" name="Group 3"/>
            <p:cNvGrpSpPr/>
            <p:nvPr/>
          </p:nvGrpSpPr>
          <p:grpSpPr>
            <a:xfrm>
              <a:off x="1265760" y="5864400"/>
              <a:ext cx="1153800" cy="993240"/>
              <a:chOff x="1265760" y="5864400"/>
              <a:chExt cx="1153800" cy="993240"/>
            </a:xfrm>
          </p:grpSpPr>
          <p:sp>
            <p:nvSpPr>
              <p:cNvPr id="255" name="CustomShape 4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6" name="CustomShape 5"/>
              <p:cNvSpPr/>
              <p:nvPr/>
            </p:nvSpPr>
            <p:spPr>
              <a:xfrm>
                <a:off x="1584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7" name="CustomShape 6"/>
              <p:cNvSpPr/>
              <p:nvPr/>
            </p:nvSpPr>
            <p:spPr>
              <a:xfrm>
                <a:off x="1305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8" name="CustomShape 7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9" name="CustomShape 8"/>
              <p:cNvSpPr/>
              <p:nvPr/>
            </p:nvSpPr>
            <p:spPr>
              <a:xfrm>
                <a:off x="1753200" y="619236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0" name="CustomShape 9"/>
              <p:cNvSpPr/>
              <p:nvPr/>
            </p:nvSpPr>
            <p:spPr>
              <a:xfrm>
                <a:off x="1782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1" name="CustomShape 10"/>
              <p:cNvSpPr/>
              <p:nvPr/>
            </p:nvSpPr>
            <p:spPr>
              <a:xfrm>
                <a:off x="134568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2" name="CustomShape 11"/>
              <p:cNvSpPr/>
              <p:nvPr/>
            </p:nvSpPr>
            <p:spPr>
              <a:xfrm>
                <a:off x="224028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3" name="CustomShape 12"/>
              <p:cNvSpPr/>
              <p:nvPr/>
            </p:nvSpPr>
            <p:spPr>
              <a:xfrm>
                <a:off x="1822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4" name="CustomShape 13"/>
              <p:cNvSpPr/>
              <p:nvPr/>
            </p:nvSpPr>
            <p:spPr>
              <a:xfrm>
                <a:off x="1485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5" name="CustomShape 14"/>
              <p:cNvSpPr/>
              <p:nvPr/>
            </p:nvSpPr>
            <p:spPr>
              <a:xfrm>
                <a:off x="2118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6" name="CustomShape 15"/>
              <p:cNvSpPr/>
              <p:nvPr/>
            </p:nvSpPr>
            <p:spPr>
              <a:xfrm>
                <a:off x="1381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7" name="CustomShape 16"/>
              <p:cNvSpPr/>
              <p:nvPr/>
            </p:nvSpPr>
            <p:spPr>
              <a:xfrm>
                <a:off x="2208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8" name="CustomShape 17"/>
              <p:cNvSpPr/>
              <p:nvPr/>
            </p:nvSpPr>
            <p:spPr>
              <a:xfrm>
                <a:off x="1640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9" name="CustomShape 18"/>
              <p:cNvSpPr/>
              <p:nvPr/>
            </p:nvSpPr>
            <p:spPr>
              <a:xfrm>
                <a:off x="1381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0" name="CustomShape 19"/>
              <p:cNvSpPr/>
              <p:nvPr/>
            </p:nvSpPr>
            <p:spPr>
              <a:xfrm>
                <a:off x="2208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1" name="CustomShape 20"/>
              <p:cNvSpPr/>
              <p:nvPr/>
            </p:nvSpPr>
            <p:spPr>
              <a:xfrm>
                <a:off x="198288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2" name="CustomShape 21"/>
              <p:cNvSpPr/>
              <p:nvPr/>
            </p:nvSpPr>
            <p:spPr>
              <a:xfrm>
                <a:off x="134568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3" name="CustomShape 22"/>
              <p:cNvSpPr/>
              <p:nvPr/>
            </p:nvSpPr>
            <p:spPr>
              <a:xfrm>
                <a:off x="1683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4" name="CustomShape 23"/>
              <p:cNvSpPr/>
              <p:nvPr/>
            </p:nvSpPr>
            <p:spPr>
              <a:xfrm>
                <a:off x="1743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5" name="CustomShape 24"/>
              <p:cNvSpPr/>
              <p:nvPr/>
            </p:nvSpPr>
            <p:spPr>
              <a:xfrm>
                <a:off x="1822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6" name="CustomShape 25"/>
              <p:cNvSpPr/>
              <p:nvPr/>
            </p:nvSpPr>
            <p:spPr>
              <a:xfrm>
                <a:off x="1902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277" name="Group 26"/>
            <p:cNvGrpSpPr/>
            <p:nvPr/>
          </p:nvGrpSpPr>
          <p:grpSpPr>
            <a:xfrm>
              <a:off x="2867760" y="5864400"/>
              <a:ext cx="1153800" cy="993240"/>
              <a:chOff x="2867760" y="5864400"/>
              <a:chExt cx="1153800" cy="993240"/>
            </a:xfrm>
          </p:grpSpPr>
          <p:sp>
            <p:nvSpPr>
              <p:cNvPr id="278" name="CustomShape 27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9" name="CustomShape 28"/>
              <p:cNvSpPr/>
              <p:nvPr/>
            </p:nvSpPr>
            <p:spPr>
              <a:xfrm>
                <a:off x="3186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0" name="CustomShape 29"/>
              <p:cNvSpPr/>
              <p:nvPr/>
            </p:nvSpPr>
            <p:spPr>
              <a:xfrm>
                <a:off x="2907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1" name="CustomShape 30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2" name="CustomShape 31"/>
              <p:cNvSpPr/>
              <p:nvPr/>
            </p:nvSpPr>
            <p:spPr>
              <a:xfrm rot="17496000">
                <a:off x="3240720" y="618048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3" name="CustomShape 32"/>
              <p:cNvSpPr/>
              <p:nvPr/>
            </p:nvSpPr>
            <p:spPr>
              <a:xfrm>
                <a:off x="3384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4" name="CustomShape 33"/>
              <p:cNvSpPr/>
              <p:nvPr/>
            </p:nvSpPr>
            <p:spPr>
              <a:xfrm>
                <a:off x="294804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5" name="CustomShape 34"/>
              <p:cNvSpPr/>
              <p:nvPr/>
            </p:nvSpPr>
            <p:spPr>
              <a:xfrm>
                <a:off x="384264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6" name="CustomShape 35"/>
              <p:cNvSpPr/>
              <p:nvPr/>
            </p:nvSpPr>
            <p:spPr>
              <a:xfrm>
                <a:off x="3424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7" name="CustomShape 36"/>
              <p:cNvSpPr/>
              <p:nvPr/>
            </p:nvSpPr>
            <p:spPr>
              <a:xfrm>
                <a:off x="3087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8" name="CustomShape 37"/>
              <p:cNvSpPr/>
              <p:nvPr/>
            </p:nvSpPr>
            <p:spPr>
              <a:xfrm>
                <a:off x="3720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9" name="CustomShape 38"/>
              <p:cNvSpPr/>
              <p:nvPr/>
            </p:nvSpPr>
            <p:spPr>
              <a:xfrm>
                <a:off x="2983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0" name="CustomShape 39"/>
              <p:cNvSpPr/>
              <p:nvPr/>
            </p:nvSpPr>
            <p:spPr>
              <a:xfrm>
                <a:off x="3810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1" name="CustomShape 40"/>
              <p:cNvSpPr/>
              <p:nvPr/>
            </p:nvSpPr>
            <p:spPr>
              <a:xfrm>
                <a:off x="3242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2" name="CustomShape 41"/>
              <p:cNvSpPr/>
              <p:nvPr/>
            </p:nvSpPr>
            <p:spPr>
              <a:xfrm>
                <a:off x="2983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3" name="CustomShape 42"/>
              <p:cNvSpPr/>
              <p:nvPr/>
            </p:nvSpPr>
            <p:spPr>
              <a:xfrm>
                <a:off x="3810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4" name="CustomShape 43"/>
              <p:cNvSpPr/>
              <p:nvPr/>
            </p:nvSpPr>
            <p:spPr>
              <a:xfrm>
                <a:off x="358524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5" name="CustomShape 44"/>
              <p:cNvSpPr/>
              <p:nvPr/>
            </p:nvSpPr>
            <p:spPr>
              <a:xfrm>
                <a:off x="294804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6" name="CustomShape 45"/>
              <p:cNvSpPr/>
              <p:nvPr/>
            </p:nvSpPr>
            <p:spPr>
              <a:xfrm>
                <a:off x="3285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7" name="CustomShape 46"/>
              <p:cNvSpPr/>
              <p:nvPr/>
            </p:nvSpPr>
            <p:spPr>
              <a:xfrm>
                <a:off x="3345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8" name="CustomShape 47"/>
              <p:cNvSpPr/>
              <p:nvPr/>
            </p:nvSpPr>
            <p:spPr>
              <a:xfrm>
                <a:off x="3424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9" name="CustomShape 48"/>
              <p:cNvSpPr/>
              <p:nvPr/>
            </p:nvSpPr>
            <p:spPr>
              <a:xfrm>
                <a:off x="3504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00" name="CustomShape 49"/>
            <p:cNvSpPr/>
            <p:nvPr/>
          </p:nvSpPr>
          <p:spPr>
            <a:xfrm>
              <a:off x="131400" y="5464800"/>
              <a:ext cx="4976280" cy="1392840"/>
            </a:xfrm>
            <a:custGeom>
              <a:avLst/>
              <a:gdLst/>
              <a:ahLst/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1" name="CustomShape 50"/>
            <p:cNvSpPr/>
            <p:nvPr/>
          </p:nvSpPr>
          <p:spPr>
            <a:xfrm>
              <a:off x="131400" y="5498280"/>
              <a:ext cx="4976280" cy="1359360"/>
            </a:xfrm>
            <a:custGeom>
              <a:avLst/>
              <a:gdLst/>
              <a:ahLst/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2" name="CustomShape 51"/>
            <p:cNvSpPr/>
            <p:nvPr/>
          </p:nvSpPr>
          <p:spPr>
            <a:xfrm>
              <a:off x="5658840" y="5464800"/>
              <a:ext cx="2012760" cy="117468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55520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3" name="CustomShape 52"/>
            <p:cNvSpPr/>
            <p:nvPr/>
          </p:nvSpPr>
          <p:spPr>
            <a:xfrm>
              <a:off x="5826600" y="5603760"/>
              <a:ext cx="76356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4" name="CustomShape 53"/>
            <p:cNvSpPr/>
            <p:nvPr/>
          </p:nvSpPr>
          <p:spPr>
            <a:xfrm>
              <a:off x="6792840" y="5603760"/>
              <a:ext cx="67572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5" name="CustomShape 54"/>
            <p:cNvSpPr/>
            <p:nvPr/>
          </p:nvSpPr>
          <p:spPr>
            <a:xfrm>
              <a:off x="5826600" y="6010920"/>
              <a:ext cx="505440" cy="448920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6" name="CustomShape 55"/>
            <p:cNvSpPr/>
            <p:nvPr/>
          </p:nvSpPr>
          <p:spPr>
            <a:xfrm>
              <a:off x="6377040" y="6019200"/>
              <a:ext cx="212760" cy="4489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7" name="CustomShape 56"/>
            <p:cNvSpPr/>
            <p:nvPr/>
          </p:nvSpPr>
          <p:spPr>
            <a:xfrm>
              <a:off x="6811200" y="6019200"/>
              <a:ext cx="657360" cy="2815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8" name="CustomShape 57"/>
            <p:cNvSpPr/>
            <p:nvPr/>
          </p:nvSpPr>
          <p:spPr>
            <a:xfrm>
              <a:off x="6811200" y="6349680"/>
              <a:ext cx="657360" cy="1184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9" name="CustomShape 58"/>
            <p:cNvSpPr/>
            <p:nvPr/>
          </p:nvSpPr>
          <p:spPr>
            <a:xfrm>
              <a:off x="6643440" y="6361920"/>
              <a:ext cx="107280" cy="92520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0" name="Line 59"/>
            <p:cNvSpPr/>
            <p:nvPr/>
          </p:nvSpPr>
          <p:spPr>
            <a:xfrm flipV="1">
              <a:off x="6696720" y="5968800"/>
              <a:ext cx="36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1" name="Line 60"/>
            <p:cNvSpPr/>
            <p:nvPr/>
          </p:nvSpPr>
          <p:spPr>
            <a:xfrm flipH="1">
              <a:off x="5834160" y="5964840"/>
              <a:ext cx="864000" cy="36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2" name="CustomShape 61"/>
            <p:cNvSpPr/>
            <p:nvPr/>
          </p:nvSpPr>
          <p:spPr>
            <a:xfrm>
              <a:off x="8140680" y="6468480"/>
              <a:ext cx="3238200" cy="3891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3" name="CustomShape 62"/>
          <p:cNvSpPr/>
          <p:nvPr/>
        </p:nvSpPr>
        <p:spPr>
          <a:xfrm>
            <a:off x="180720" y="556920"/>
            <a:ext cx="411912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2. </a:t>
            </a: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신호 인식</a:t>
            </a:r>
            <a:endParaRPr b="0" lang="en-US" sz="3200" spc="-1" strike="noStrike">
              <a:latin typeface="Noto Sans CJK JP"/>
            </a:endParaRPr>
          </a:p>
        </p:txBody>
      </p:sp>
      <p:grpSp>
        <p:nvGrpSpPr>
          <p:cNvPr id="314" name="Group 63"/>
          <p:cNvGrpSpPr/>
          <p:nvPr/>
        </p:nvGrpSpPr>
        <p:grpSpPr>
          <a:xfrm>
            <a:off x="8140680" y="1072800"/>
            <a:ext cx="2680560" cy="4027320"/>
            <a:chOff x="8140680" y="1072800"/>
            <a:chExt cx="2680560" cy="4027320"/>
          </a:xfrm>
        </p:grpSpPr>
        <p:sp>
          <p:nvSpPr>
            <p:cNvPr id="315" name="CustomShape 64"/>
            <p:cNvSpPr/>
            <p:nvPr/>
          </p:nvSpPr>
          <p:spPr>
            <a:xfrm>
              <a:off x="8140680" y="1072800"/>
              <a:ext cx="2680560" cy="402732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6" name="CustomShape 65"/>
            <p:cNvSpPr/>
            <p:nvPr/>
          </p:nvSpPr>
          <p:spPr>
            <a:xfrm>
              <a:off x="8321760" y="1072800"/>
              <a:ext cx="133920" cy="4027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7" name="CustomShape 66"/>
            <p:cNvSpPr/>
            <p:nvPr/>
          </p:nvSpPr>
          <p:spPr>
            <a:xfrm>
              <a:off x="10521360" y="1072800"/>
              <a:ext cx="133920" cy="4027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8" name="CustomShape 67"/>
            <p:cNvSpPr/>
            <p:nvPr/>
          </p:nvSpPr>
          <p:spPr>
            <a:xfrm>
              <a:off x="9421560" y="123300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9" name="CustomShape 68"/>
            <p:cNvSpPr/>
            <p:nvPr/>
          </p:nvSpPr>
          <p:spPr>
            <a:xfrm>
              <a:off x="9421560" y="198864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0" name="CustomShape 69"/>
            <p:cNvSpPr/>
            <p:nvPr/>
          </p:nvSpPr>
          <p:spPr>
            <a:xfrm>
              <a:off x="9421560" y="274428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1" name="CustomShape 70"/>
            <p:cNvSpPr/>
            <p:nvPr/>
          </p:nvSpPr>
          <p:spPr>
            <a:xfrm>
              <a:off x="9421560" y="349956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2" name="CustomShape 71"/>
            <p:cNvSpPr/>
            <p:nvPr/>
          </p:nvSpPr>
          <p:spPr>
            <a:xfrm>
              <a:off x="9421560" y="425520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3" name="CustomShape 72"/>
            <p:cNvSpPr/>
            <p:nvPr/>
          </p:nvSpPr>
          <p:spPr>
            <a:xfrm>
              <a:off x="9421560" y="5010840"/>
              <a:ext cx="133920" cy="892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324" name="그림 2" descr=""/>
          <p:cNvPicPr/>
          <p:nvPr/>
        </p:nvPicPr>
        <p:blipFill>
          <a:blip r:embed="rId1"/>
          <a:stretch/>
        </p:blipFill>
        <p:spPr>
          <a:xfrm rot="16200000">
            <a:off x="8929800" y="4232520"/>
            <a:ext cx="1117080" cy="558360"/>
          </a:xfrm>
          <a:prstGeom prst="rect">
            <a:avLst/>
          </a:prstGeom>
          <a:ln>
            <a:noFill/>
          </a:ln>
        </p:spPr>
      </p:pic>
      <p:sp>
        <p:nvSpPr>
          <p:cNvPr id="325" name="CustomShape 73"/>
          <p:cNvSpPr/>
          <p:nvPr/>
        </p:nvSpPr>
        <p:spPr>
          <a:xfrm>
            <a:off x="8909640" y="1896120"/>
            <a:ext cx="1157400" cy="41076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6" name="CustomShape 74"/>
          <p:cNvSpPr/>
          <p:nvPr/>
        </p:nvSpPr>
        <p:spPr>
          <a:xfrm>
            <a:off x="9363960" y="1968840"/>
            <a:ext cx="248760" cy="248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7" name="CustomShape 75"/>
          <p:cNvSpPr/>
          <p:nvPr/>
        </p:nvSpPr>
        <p:spPr>
          <a:xfrm>
            <a:off x="9719280" y="1968840"/>
            <a:ext cx="248760" cy="248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8" name="CustomShape 76"/>
          <p:cNvSpPr/>
          <p:nvPr/>
        </p:nvSpPr>
        <p:spPr>
          <a:xfrm>
            <a:off x="9012240" y="1968840"/>
            <a:ext cx="248760" cy="248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CustomShape 77"/>
          <p:cNvSpPr/>
          <p:nvPr/>
        </p:nvSpPr>
        <p:spPr>
          <a:xfrm>
            <a:off x="9012240" y="1977120"/>
            <a:ext cx="248760" cy="24876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0" name="CustomShape 78"/>
          <p:cNvSpPr/>
          <p:nvPr/>
        </p:nvSpPr>
        <p:spPr>
          <a:xfrm>
            <a:off x="9363960" y="1978560"/>
            <a:ext cx="248760" cy="24876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CustomShape 79"/>
          <p:cNvSpPr/>
          <p:nvPr/>
        </p:nvSpPr>
        <p:spPr>
          <a:xfrm>
            <a:off x="9719280" y="1973880"/>
            <a:ext cx="248760" cy="248760"/>
          </a:xfrm>
          <a:prstGeom prst="ellipse">
            <a:avLst/>
          </a:prstGeom>
          <a:solidFill>
            <a:srgbClr val="3aff1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80"/>
          <p:cNvSpPr/>
          <p:nvPr/>
        </p:nvSpPr>
        <p:spPr>
          <a:xfrm>
            <a:off x="1145160" y="1569600"/>
            <a:ext cx="68965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신호등과 같은 색상신호를 인식하여 색상에 따라서 정차 및 주행을 결정한다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</a:t>
            </a:r>
            <a:endParaRPr b="0" lang="en-US" sz="1800" spc="-1" strike="noStrike">
              <a:latin typeface="Noto Sans CJK JP"/>
            </a:endParaRPr>
          </a:p>
        </p:txBody>
      </p:sp>
      <p:sp>
        <p:nvSpPr>
          <p:cNvPr id="333" name="CustomShape 81"/>
          <p:cNvSpPr/>
          <p:nvPr/>
        </p:nvSpPr>
        <p:spPr>
          <a:xfrm>
            <a:off x="1305720" y="2630880"/>
            <a:ext cx="1157400" cy="41076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82"/>
          <p:cNvSpPr/>
          <p:nvPr/>
        </p:nvSpPr>
        <p:spPr>
          <a:xfrm>
            <a:off x="1408320" y="2711520"/>
            <a:ext cx="248760" cy="24876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5" name="CustomShape 83"/>
          <p:cNvSpPr/>
          <p:nvPr/>
        </p:nvSpPr>
        <p:spPr>
          <a:xfrm>
            <a:off x="1760040" y="2712960"/>
            <a:ext cx="248760" cy="24876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6" name="CustomShape 84"/>
          <p:cNvSpPr/>
          <p:nvPr/>
        </p:nvSpPr>
        <p:spPr>
          <a:xfrm>
            <a:off x="2115360" y="2708640"/>
            <a:ext cx="248760" cy="24876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CustomShape 85"/>
          <p:cNvSpPr/>
          <p:nvPr/>
        </p:nvSpPr>
        <p:spPr>
          <a:xfrm>
            <a:off x="1305720" y="4007160"/>
            <a:ext cx="1157400" cy="41076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8" name="CustomShape 86"/>
          <p:cNvSpPr/>
          <p:nvPr/>
        </p:nvSpPr>
        <p:spPr>
          <a:xfrm>
            <a:off x="1408320" y="4088160"/>
            <a:ext cx="248760" cy="24876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9" name="CustomShape 87"/>
          <p:cNvSpPr/>
          <p:nvPr/>
        </p:nvSpPr>
        <p:spPr>
          <a:xfrm>
            <a:off x="1760040" y="4089600"/>
            <a:ext cx="248760" cy="24876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88"/>
          <p:cNvSpPr/>
          <p:nvPr/>
        </p:nvSpPr>
        <p:spPr>
          <a:xfrm>
            <a:off x="2115360" y="4084920"/>
            <a:ext cx="248760" cy="248760"/>
          </a:xfrm>
          <a:prstGeom prst="ellipse">
            <a:avLst/>
          </a:prstGeom>
          <a:solidFill>
            <a:srgbClr val="3aff1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CustomShape 89"/>
          <p:cNvSpPr/>
          <p:nvPr/>
        </p:nvSpPr>
        <p:spPr>
          <a:xfrm>
            <a:off x="2603520" y="2628000"/>
            <a:ext cx="6896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붉은 신호를 인식했을 때는 자동차가 주행을 멈춘다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 </a:t>
            </a:r>
            <a:endParaRPr b="0" lang="en-US" sz="1800" spc="-1" strike="noStrike">
              <a:latin typeface="Noto Sans CJK JP"/>
            </a:endParaRPr>
          </a:p>
        </p:txBody>
      </p:sp>
      <p:sp>
        <p:nvSpPr>
          <p:cNvPr id="342" name="CustomShape 90"/>
          <p:cNvSpPr/>
          <p:nvPr/>
        </p:nvSpPr>
        <p:spPr>
          <a:xfrm>
            <a:off x="2603520" y="4007880"/>
            <a:ext cx="6896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다시 초록 신호를 인식했을 때는 주행을 시작한다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 </a:t>
            </a:r>
            <a:endParaRPr b="0" lang="en-US" sz="1800" spc="-1" strike="noStrike">
              <a:latin typeface="Noto Sans CJK JP"/>
            </a:endParaRPr>
          </a:p>
        </p:txBody>
      </p:sp>
    </p:spTree>
  </p:cSld>
  <p:timing>
    <p:tnLst>
      <p:par>
        <p:cTn id="14" dur="indefinite" restart="never" nodeType="tmRoot">
          <p:childTnLst>
            <p:seq>
              <p:cTn id="15" dur="indefinite" nodeType="mainSeq">
                <p:childTnLst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fill="hold" presetClass="path" presetID="42">
                                  <p:stCondLst>
                                    <p:cond delay="0"/>
                                  </p:stCondLst>
                                  <p:childTnLst>
                                    <p:animMotion path="M 4.79167E-6 -3.7037E-7 L 4.79167E-6 -0.21597">
                                      <p:cBhvr>
                                        <p:cTn id="19" dur="1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" nodeType="withEffect" fill="hold" presetClass="entr" presetID="1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" dur="2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nodeType="afterEffect" fill="hold" presetClass="exit" presetID="10">
                                  <p:stCondLst>
                                    <p:cond delay="100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25" dur="2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00"/>
                            </p:stCondLst>
                            <p:childTnLst>
                              <p:par>
                                <p:cTn id="28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0" dur="2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900"/>
                            </p:stCondLst>
                            <p:childTnLst>
                              <p:par>
                                <p:cTn id="32" nodeType="afterEffect" fill="hold" presetClass="exit" presetID="10">
                                  <p:stCondLst>
                                    <p:cond delay="100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33" dur="2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100"/>
                            </p:stCondLst>
                            <p:childTnLst>
                              <p:par>
                                <p:cTn id="36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8" dur="2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00"/>
                            </p:stCondLst>
                            <p:childTnLst>
                              <p:par>
                                <p:cTn id="40" nodeType="afterEffect" fill="hold" presetClass="path" presetID="42">
                                  <p:stCondLst>
                                    <p:cond delay="0"/>
                                  </p:stCondLst>
                                  <p:childTnLst>
                                    <p:animMotion path="M -4.16667E-6 -0.21597 L -0.00066 -0.41968">
                                      <p:cBhvr>
                                        <p:cTn id="41" dur="1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CustomShape 1"/>
          <p:cNvSpPr/>
          <p:nvPr/>
        </p:nvSpPr>
        <p:spPr>
          <a:xfrm flipV="1">
            <a:off x="696600" y="725760"/>
            <a:ext cx="10798200" cy="4819680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12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344" name="Group 2"/>
          <p:cNvGrpSpPr/>
          <p:nvPr/>
        </p:nvGrpSpPr>
        <p:grpSpPr>
          <a:xfrm>
            <a:off x="131400" y="5464800"/>
            <a:ext cx="11247480" cy="1392840"/>
            <a:chOff x="131400" y="5464800"/>
            <a:chExt cx="11247480" cy="1392840"/>
          </a:xfrm>
        </p:grpSpPr>
        <p:grpSp>
          <p:nvGrpSpPr>
            <p:cNvPr id="345" name="Group 3"/>
            <p:cNvGrpSpPr/>
            <p:nvPr/>
          </p:nvGrpSpPr>
          <p:grpSpPr>
            <a:xfrm>
              <a:off x="1265760" y="5864400"/>
              <a:ext cx="1153800" cy="993240"/>
              <a:chOff x="1265760" y="5864400"/>
              <a:chExt cx="1153800" cy="993240"/>
            </a:xfrm>
          </p:grpSpPr>
          <p:sp>
            <p:nvSpPr>
              <p:cNvPr id="346" name="CustomShape 4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7" name="CustomShape 5"/>
              <p:cNvSpPr/>
              <p:nvPr/>
            </p:nvSpPr>
            <p:spPr>
              <a:xfrm>
                <a:off x="1584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8" name="CustomShape 6"/>
              <p:cNvSpPr/>
              <p:nvPr/>
            </p:nvSpPr>
            <p:spPr>
              <a:xfrm>
                <a:off x="1305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9" name="CustomShape 7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0" name="CustomShape 8"/>
              <p:cNvSpPr/>
              <p:nvPr/>
            </p:nvSpPr>
            <p:spPr>
              <a:xfrm>
                <a:off x="1753200" y="619236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1" name="CustomShape 9"/>
              <p:cNvSpPr/>
              <p:nvPr/>
            </p:nvSpPr>
            <p:spPr>
              <a:xfrm>
                <a:off x="1782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2" name="CustomShape 10"/>
              <p:cNvSpPr/>
              <p:nvPr/>
            </p:nvSpPr>
            <p:spPr>
              <a:xfrm>
                <a:off x="134568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3" name="CustomShape 11"/>
              <p:cNvSpPr/>
              <p:nvPr/>
            </p:nvSpPr>
            <p:spPr>
              <a:xfrm>
                <a:off x="224028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4" name="CustomShape 12"/>
              <p:cNvSpPr/>
              <p:nvPr/>
            </p:nvSpPr>
            <p:spPr>
              <a:xfrm>
                <a:off x="1822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5" name="CustomShape 13"/>
              <p:cNvSpPr/>
              <p:nvPr/>
            </p:nvSpPr>
            <p:spPr>
              <a:xfrm>
                <a:off x="1485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6" name="CustomShape 14"/>
              <p:cNvSpPr/>
              <p:nvPr/>
            </p:nvSpPr>
            <p:spPr>
              <a:xfrm>
                <a:off x="2118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7" name="CustomShape 15"/>
              <p:cNvSpPr/>
              <p:nvPr/>
            </p:nvSpPr>
            <p:spPr>
              <a:xfrm>
                <a:off x="1381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8" name="CustomShape 16"/>
              <p:cNvSpPr/>
              <p:nvPr/>
            </p:nvSpPr>
            <p:spPr>
              <a:xfrm>
                <a:off x="2208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9" name="CustomShape 17"/>
              <p:cNvSpPr/>
              <p:nvPr/>
            </p:nvSpPr>
            <p:spPr>
              <a:xfrm>
                <a:off x="1640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0" name="CustomShape 18"/>
              <p:cNvSpPr/>
              <p:nvPr/>
            </p:nvSpPr>
            <p:spPr>
              <a:xfrm>
                <a:off x="1381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1" name="CustomShape 19"/>
              <p:cNvSpPr/>
              <p:nvPr/>
            </p:nvSpPr>
            <p:spPr>
              <a:xfrm>
                <a:off x="2208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2" name="CustomShape 20"/>
              <p:cNvSpPr/>
              <p:nvPr/>
            </p:nvSpPr>
            <p:spPr>
              <a:xfrm>
                <a:off x="198288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3" name="CustomShape 21"/>
              <p:cNvSpPr/>
              <p:nvPr/>
            </p:nvSpPr>
            <p:spPr>
              <a:xfrm>
                <a:off x="134568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4" name="CustomShape 22"/>
              <p:cNvSpPr/>
              <p:nvPr/>
            </p:nvSpPr>
            <p:spPr>
              <a:xfrm>
                <a:off x="1683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5" name="CustomShape 23"/>
              <p:cNvSpPr/>
              <p:nvPr/>
            </p:nvSpPr>
            <p:spPr>
              <a:xfrm>
                <a:off x="1743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6" name="CustomShape 24"/>
              <p:cNvSpPr/>
              <p:nvPr/>
            </p:nvSpPr>
            <p:spPr>
              <a:xfrm>
                <a:off x="1822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7" name="CustomShape 25"/>
              <p:cNvSpPr/>
              <p:nvPr/>
            </p:nvSpPr>
            <p:spPr>
              <a:xfrm>
                <a:off x="1902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68" name="Group 26"/>
            <p:cNvGrpSpPr/>
            <p:nvPr/>
          </p:nvGrpSpPr>
          <p:grpSpPr>
            <a:xfrm>
              <a:off x="2867760" y="5864400"/>
              <a:ext cx="1153800" cy="993240"/>
              <a:chOff x="2867760" y="5864400"/>
              <a:chExt cx="1153800" cy="993240"/>
            </a:xfrm>
          </p:grpSpPr>
          <p:sp>
            <p:nvSpPr>
              <p:cNvPr id="369" name="CustomShape 27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0" name="CustomShape 28"/>
              <p:cNvSpPr/>
              <p:nvPr/>
            </p:nvSpPr>
            <p:spPr>
              <a:xfrm>
                <a:off x="3186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1" name="CustomShape 29"/>
              <p:cNvSpPr/>
              <p:nvPr/>
            </p:nvSpPr>
            <p:spPr>
              <a:xfrm>
                <a:off x="2907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2" name="CustomShape 30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3" name="CustomShape 31"/>
              <p:cNvSpPr/>
              <p:nvPr/>
            </p:nvSpPr>
            <p:spPr>
              <a:xfrm rot="17496000">
                <a:off x="3240720" y="618048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4" name="CustomShape 32"/>
              <p:cNvSpPr/>
              <p:nvPr/>
            </p:nvSpPr>
            <p:spPr>
              <a:xfrm>
                <a:off x="3384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5" name="CustomShape 33"/>
              <p:cNvSpPr/>
              <p:nvPr/>
            </p:nvSpPr>
            <p:spPr>
              <a:xfrm>
                <a:off x="294804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6" name="CustomShape 34"/>
              <p:cNvSpPr/>
              <p:nvPr/>
            </p:nvSpPr>
            <p:spPr>
              <a:xfrm>
                <a:off x="384264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7" name="CustomShape 35"/>
              <p:cNvSpPr/>
              <p:nvPr/>
            </p:nvSpPr>
            <p:spPr>
              <a:xfrm>
                <a:off x="3424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8" name="CustomShape 36"/>
              <p:cNvSpPr/>
              <p:nvPr/>
            </p:nvSpPr>
            <p:spPr>
              <a:xfrm>
                <a:off x="3087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9" name="CustomShape 37"/>
              <p:cNvSpPr/>
              <p:nvPr/>
            </p:nvSpPr>
            <p:spPr>
              <a:xfrm>
                <a:off x="3720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0" name="CustomShape 38"/>
              <p:cNvSpPr/>
              <p:nvPr/>
            </p:nvSpPr>
            <p:spPr>
              <a:xfrm>
                <a:off x="2983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1" name="CustomShape 39"/>
              <p:cNvSpPr/>
              <p:nvPr/>
            </p:nvSpPr>
            <p:spPr>
              <a:xfrm>
                <a:off x="3810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2" name="CustomShape 40"/>
              <p:cNvSpPr/>
              <p:nvPr/>
            </p:nvSpPr>
            <p:spPr>
              <a:xfrm>
                <a:off x="3242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3" name="CustomShape 41"/>
              <p:cNvSpPr/>
              <p:nvPr/>
            </p:nvSpPr>
            <p:spPr>
              <a:xfrm>
                <a:off x="2983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4" name="CustomShape 42"/>
              <p:cNvSpPr/>
              <p:nvPr/>
            </p:nvSpPr>
            <p:spPr>
              <a:xfrm>
                <a:off x="3810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5" name="CustomShape 43"/>
              <p:cNvSpPr/>
              <p:nvPr/>
            </p:nvSpPr>
            <p:spPr>
              <a:xfrm>
                <a:off x="358524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6" name="CustomShape 44"/>
              <p:cNvSpPr/>
              <p:nvPr/>
            </p:nvSpPr>
            <p:spPr>
              <a:xfrm>
                <a:off x="294804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7" name="CustomShape 45"/>
              <p:cNvSpPr/>
              <p:nvPr/>
            </p:nvSpPr>
            <p:spPr>
              <a:xfrm>
                <a:off x="3285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8" name="CustomShape 46"/>
              <p:cNvSpPr/>
              <p:nvPr/>
            </p:nvSpPr>
            <p:spPr>
              <a:xfrm>
                <a:off x="3345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9" name="CustomShape 47"/>
              <p:cNvSpPr/>
              <p:nvPr/>
            </p:nvSpPr>
            <p:spPr>
              <a:xfrm>
                <a:off x="3424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0" name="CustomShape 48"/>
              <p:cNvSpPr/>
              <p:nvPr/>
            </p:nvSpPr>
            <p:spPr>
              <a:xfrm>
                <a:off x="3504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91" name="CustomShape 49"/>
            <p:cNvSpPr/>
            <p:nvPr/>
          </p:nvSpPr>
          <p:spPr>
            <a:xfrm>
              <a:off x="131400" y="5464800"/>
              <a:ext cx="4976280" cy="1392840"/>
            </a:xfrm>
            <a:custGeom>
              <a:avLst/>
              <a:gdLst/>
              <a:ahLst/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2" name="CustomShape 50"/>
            <p:cNvSpPr/>
            <p:nvPr/>
          </p:nvSpPr>
          <p:spPr>
            <a:xfrm>
              <a:off x="131400" y="5498280"/>
              <a:ext cx="4976280" cy="1359360"/>
            </a:xfrm>
            <a:custGeom>
              <a:avLst/>
              <a:gdLst/>
              <a:ahLst/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3" name="CustomShape 51"/>
            <p:cNvSpPr/>
            <p:nvPr/>
          </p:nvSpPr>
          <p:spPr>
            <a:xfrm>
              <a:off x="5658840" y="5464800"/>
              <a:ext cx="2012760" cy="117468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55520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4" name="CustomShape 52"/>
            <p:cNvSpPr/>
            <p:nvPr/>
          </p:nvSpPr>
          <p:spPr>
            <a:xfrm>
              <a:off x="5826600" y="5603760"/>
              <a:ext cx="76356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5" name="CustomShape 53"/>
            <p:cNvSpPr/>
            <p:nvPr/>
          </p:nvSpPr>
          <p:spPr>
            <a:xfrm>
              <a:off x="6792840" y="5603760"/>
              <a:ext cx="67572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6" name="CustomShape 54"/>
            <p:cNvSpPr/>
            <p:nvPr/>
          </p:nvSpPr>
          <p:spPr>
            <a:xfrm>
              <a:off x="5826600" y="6010920"/>
              <a:ext cx="505440" cy="448920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7" name="CustomShape 55"/>
            <p:cNvSpPr/>
            <p:nvPr/>
          </p:nvSpPr>
          <p:spPr>
            <a:xfrm>
              <a:off x="6377040" y="6019200"/>
              <a:ext cx="212760" cy="4489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8" name="CustomShape 56"/>
            <p:cNvSpPr/>
            <p:nvPr/>
          </p:nvSpPr>
          <p:spPr>
            <a:xfrm>
              <a:off x="6811200" y="6019200"/>
              <a:ext cx="657360" cy="2815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9" name="CustomShape 57"/>
            <p:cNvSpPr/>
            <p:nvPr/>
          </p:nvSpPr>
          <p:spPr>
            <a:xfrm>
              <a:off x="6811200" y="6349680"/>
              <a:ext cx="657360" cy="1184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00" name="CustomShape 58"/>
            <p:cNvSpPr/>
            <p:nvPr/>
          </p:nvSpPr>
          <p:spPr>
            <a:xfrm>
              <a:off x="6643440" y="6361920"/>
              <a:ext cx="107280" cy="92520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01" name="Line 59"/>
            <p:cNvSpPr/>
            <p:nvPr/>
          </p:nvSpPr>
          <p:spPr>
            <a:xfrm flipV="1">
              <a:off x="6696720" y="5968800"/>
              <a:ext cx="36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02" name="Line 60"/>
            <p:cNvSpPr/>
            <p:nvPr/>
          </p:nvSpPr>
          <p:spPr>
            <a:xfrm flipH="1">
              <a:off x="5834160" y="5964840"/>
              <a:ext cx="864000" cy="36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03" name="CustomShape 61"/>
            <p:cNvSpPr/>
            <p:nvPr/>
          </p:nvSpPr>
          <p:spPr>
            <a:xfrm>
              <a:off x="8140680" y="6468480"/>
              <a:ext cx="3238200" cy="3891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4" name="CustomShape 62"/>
          <p:cNvSpPr/>
          <p:nvPr/>
        </p:nvSpPr>
        <p:spPr>
          <a:xfrm>
            <a:off x="180720" y="556920"/>
            <a:ext cx="411912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2. </a:t>
            </a: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신호 인식</a:t>
            </a:r>
            <a:endParaRPr b="0" lang="en-US" sz="3200" spc="-1" strike="noStrike">
              <a:latin typeface="Noto Sans CJK JP"/>
            </a:endParaRPr>
          </a:p>
        </p:txBody>
      </p:sp>
      <p:pic>
        <p:nvPicPr>
          <p:cNvPr id="405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4802040" y="901080"/>
            <a:ext cx="3060000" cy="4182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2" dur="indefinite" restart="never" nodeType="tmRoot">
          <p:childTnLst>
            <p:seq>
              <p:cTn id="4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44" restart="whenNotActive" nodeType="interactiveSeq" fill="hold">
                <p:childTnLst>
                  <p:par>
                    <p:cTn id="45" fill="hold"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8" dur="1" fill="hold"/>
                                        <p:tgtEl>
                                          <p:spTgt spid="4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CustomShape 1"/>
          <p:cNvSpPr/>
          <p:nvPr/>
        </p:nvSpPr>
        <p:spPr>
          <a:xfrm flipV="1">
            <a:off x="696600" y="725760"/>
            <a:ext cx="10798200" cy="4819680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12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407" name="Group 2"/>
          <p:cNvGrpSpPr/>
          <p:nvPr/>
        </p:nvGrpSpPr>
        <p:grpSpPr>
          <a:xfrm>
            <a:off x="131400" y="5464800"/>
            <a:ext cx="11247480" cy="1392840"/>
            <a:chOff x="131400" y="5464800"/>
            <a:chExt cx="11247480" cy="1392840"/>
          </a:xfrm>
        </p:grpSpPr>
        <p:grpSp>
          <p:nvGrpSpPr>
            <p:cNvPr id="408" name="Group 3"/>
            <p:cNvGrpSpPr/>
            <p:nvPr/>
          </p:nvGrpSpPr>
          <p:grpSpPr>
            <a:xfrm>
              <a:off x="1265760" y="5864400"/>
              <a:ext cx="1153800" cy="993240"/>
              <a:chOff x="1265760" y="5864400"/>
              <a:chExt cx="1153800" cy="993240"/>
            </a:xfrm>
          </p:grpSpPr>
          <p:sp>
            <p:nvSpPr>
              <p:cNvPr id="409" name="CustomShape 4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0" name="CustomShape 5"/>
              <p:cNvSpPr/>
              <p:nvPr/>
            </p:nvSpPr>
            <p:spPr>
              <a:xfrm>
                <a:off x="1584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1" name="CustomShape 6"/>
              <p:cNvSpPr/>
              <p:nvPr/>
            </p:nvSpPr>
            <p:spPr>
              <a:xfrm>
                <a:off x="1305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2" name="CustomShape 7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3" name="CustomShape 8"/>
              <p:cNvSpPr/>
              <p:nvPr/>
            </p:nvSpPr>
            <p:spPr>
              <a:xfrm>
                <a:off x="1753200" y="619236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4" name="CustomShape 9"/>
              <p:cNvSpPr/>
              <p:nvPr/>
            </p:nvSpPr>
            <p:spPr>
              <a:xfrm>
                <a:off x="1782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5" name="CustomShape 10"/>
              <p:cNvSpPr/>
              <p:nvPr/>
            </p:nvSpPr>
            <p:spPr>
              <a:xfrm>
                <a:off x="134568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6" name="CustomShape 11"/>
              <p:cNvSpPr/>
              <p:nvPr/>
            </p:nvSpPr>
            <p:spPr>
              <a:xfrm>
                <a:off x="224028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7" name="CustomShape 12"/>
              <p:cNvSpPr/>
              <p:nvPr/>
            </p:nvSpPr>
            <p:spPr>
              <a:xfrm>
                <a:off x="1822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8" name="CustomShape 13"/>
              <p:cNvSpPr/>
              <p:nvPr/>
            </p:nvSpPr>
            <p:spPr>
              <a:xfrm>
                <a:off x="1485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9" name="CustomShape 14"/>
              <p:cNvSpPr/>
              <p:nvPr/>
            </p:nvSpPr>
            <p:spPr>
              <a:xfrm>
                <a:off x="2118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0" name="CustomShape 15"/>
              <p:cNvSpPr/>
              <p:nvPr/>
            </p:nvSpPr>
            <p:spPr>
              <a:xfrm>
                <a:off x="1381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1" name="CustomShape 16"/>
              <p:cNvSpPr/>
              <p:nvPr/>
            </p:nvSpPr>
            <p:spPr>
              <a:xfrm>
                <a:off x="2208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2" name="CustomShape 17"/>
              <p:cNvSpPr/>
              <p:nvPr/>
            </p:nvSpPr>
            <p:spPr>
              <a:xfrm>
                <a:off x="1640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3" name="CustomShape 18"/>
              <p:cNvSpPr/>
              <p:nvPr/>
            </p:nvSpPr>
            <p:spPr>
              <a:xfrm>
                <a:off x="1381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4" name="CustomShape 19"/>
              <p:cNvSpPr/>
              <p:nvPr/>
            </p:nvSpPr>
            <p:spPr>
              <a:xfrm>
                <a:off x="2208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5" name="CustomShape 20"/>
              <p:cNvSpPr/>
              <p:nvPr/>
            </p:nvSpPr>
            <p:spPr>
              <a:xfrm>
                <a:off x="198288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6" name="CustomShape 21"/>
              <p:cNvSpPr/>
              <p:nvPr/>
            </p:nvSpPr>
            <p:spPr>
              <a:xfrm>
                <a:off x="134568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7" name="CustomShape 22"/>
              <p:cNvSpPr/>
              <p:nvPr/>
            </p:nvSpPr>
            <p:spPr>
              <a:xfrm>
                <a:off x="1683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8" name="CustomShape 23"/>
              <p:cNvSpPr/>
              <p:nvPr/>
            </p:nvSpPr>
            <p:spPr>
              <a:xfrm>
                <a:off x="1743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9" name="CustomShape 24"/>
              <p:cNvSpPr/>
              <p:nvPr/>
            </p:nvSpPr>
            <p:spPr>
              <a:xfrm>
                <a:off x="1822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0" name="CustomShape 25"/>
              <p:cNvSpPr/>
              <p:nvPr/>
            </p:nvSpPr>
            <p:spPr>
              <a:xfrm>
                <a:off x="1902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431" name="Group 26"/>
            <p:cNvGrpSpPr/>
            <p:nvPr/>
          </p:nvGrpSpPr>
          <p:grpSpPr>
            <a:xfrm>
              <a:off x="2867760" y="5864400"/>
              <a:ext cx="1153800" cy="993240"/>
              <a:chOff x="2867760" y="5864400"/>
              <a:chExt cx="1153800" cy="993240"/>
            </a:xfrm>
          </p:grpSpPr>
          <p:sp>
            <p:nvSpPr>
              <p:cNvPr id="432" name="CustomShape 27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3" name="CustomShape 28"/>
              <p:cNvSpPr/>
              <p:nvPr/>
            </p:nvSpPr>
            <p:spPr>
              <a:xfrm>
                <a:off x="3186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4" name="CustomShape 29"/>
              <p:cNvSpPr/>
              <p:nvPr/>
            </p:nvSpPr>
            <p:spPr>
              <a:xfrm>
                <a:off x="2907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5" name="CustomShape 30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6" name="CustomShape 31"/>
              <p:cNvSpPr/>
              <p:nvPr/>
            </p:nvSpPr>
            <p:spPr>
              <a:xfrm rot="17496000">
                <a:off x="3240720" y="618048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7" name="CustomShape 32"/>
              <p:cNvSpPr/>
              <p:nvPr/>
            </p:nvSpPr>
            <p:spPr>
              <a:xfrm>
                <a:off x="3384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8" name="CustomShape 33"/>
              <p:cNvSpPr/>
              <p:nvPr/>
            </p:nvSpPr>
            <p:spPr>
              <a:xfrm>
                <a:off x="294804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9" name="CustomShape 34"/>
              <p:cNvSpPr/>
              <p:nvPr/>
            </p:nvSpPr>
            <p:spPr>
              <a:xfrm>
                <a:off x="384264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0" name="CustomShape 35"/>
              <p:cNvSpPr/>
              <p:nvPr/>
            </p:nvSpPr>
            <p:spPr>
              <a:xfrm>
                <a:off x="3424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1" name="CustomShape 36"/>
              <p:cNvSpPr/>
              <p:nvPr/>
            </p:nvSpPr>
            <p:spPr>
              <a:xfrm>
                <a:off x="3087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2" name="CustomShape 37"/>
              <p:cNvSpPr/>
              <p:nvPr/>
            </p:nvSpPr>
            <p:spPr>
              <a:xfrm>
                <a:off x="3720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3" name="CustomShape 38"/>
              <p:cNvSpPr/>
              <p:nvPr/>
            </p:nvSpPr>
            <p:spPr>
              <a:xfrm>
                <a:off x="2983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4" name="CustomShape 39"/>
              <p:cNvSpPr/>
              <p:nvPr/>
            </p:nvSpPr>
            <p:spPr>
              <a:xfrm>
                <a:off x="3810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5" name="CustomShape 40"/>
              <p:cNvSpPr/>
              <p:nvPr/>
            </p:nvSpPr>
            <p:spPr>
              <a:xfrm>
                <a:off x="3242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6" name="CustomShape 41"/>
              <p:cNvSpPr/>
              <p:nvPr/>
            </p:nvSpPr>
            <p:spPr>
              <a:xfrm>
                <a:off x="2983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7" name="CustomShape 42"/>
              <p:cNvSpPr/>
              <p:nvPr/>
            </p:nvSpPr>
            <p:spPr>
              <a:xfrm>
                <a:off x="3810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8" name="CustomShape 43"/>
              <p:cNvSpPr/>
              <p:nvPr/>
            </p:nvSpPr>
            <p:spPr>
              <a:xfrm>
                <a:off x="358524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9" name="CustomShape 44"/>
              <p:cNvSpPr/>
              <p:nvPr/>
            </p:nvSpPr>
            <p:spPr>
              <a:xfrm>
                <a:off x="294804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0" name="CustomShape 45"/>
              <p:cNvSpPr/>
              <p:nvPr/>
            </p:nvSpPr>
            <p:spPr>
              <a:xfrm>
                <a:off x="3285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1" name="CustomShape 46"/>
              <p:cNvSpPr/>
              <p:nvPr/>
            </p:nvSpPr>
            <p:spPr>
              <a:xfrm>
                <a:off x="3345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2" name="CustomShape 47"/>
              <p:cNvSpPr/>
              <p:nvPr/>
            </p:nvSpPr>
            <p:spPr>
              <a:xfrm>
                <a:off x="3424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3" name="CustomShape 48"/>
              <p:cNvSpPr/>
              <p:nvPr/>
            </p:nvSpPr>
            <p:spPr>
              <a:xfrm>
                <a:off x="3504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54" name="CustomShape 49"/>
            <p:cNvSpPr/>
            <p:nvPr/>
          </p:nvSpPr>
          <p:spPr>
            <a:xfrm>
              <a:off x="131400" y="5464800"/>
              <a:ext cx="4976280" cy="1392840"/>
            </a:xfrm>
            <a:custGeom>
              <a:avLst/>
              <a:gdLst/>
              <a:ahLst/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55" name="CustomShape 50"/>
            <p:cNvSpPr/>
            <p:nvPr/>
          </p:nvSpPr>
          <p:spPr>
            <a:xfrm>
              <a:off x="131400" y="5498280"/>
              <a:ext cx="4976280" cy="1359360"/>
            </a:xfrm>
            <a:custGeom>
              <a:avLst/>
              <a:gdLst/>
              <a:ahLst/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56" name="CustomShape 51"/>
            <p:cNvSpPr/>
            <p:nvPr/>
          </p:nvSpPr>
          <p:spPr>
            <a:xfrm>
              <a:off x="5658840" y="5464800"/>
              <a:ext cx="2012760" cy="117468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55520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57" name="CustomShape 52"/>
            <p:cNvSpPr/>
            <p:nvPr/>
          </p:nvSpPr>
          <p:spPr>
            <a:xfrm>
              <a:off x="5826600" y="5603760"/>
              <a:ext cx="76356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58" name="CustomShape 53"/>
            <p:cNvSpPr/>
            <p:nvPr/>
          </p:nvSpPr>
          <p:spPr>
            <a:xfrm>
              <a:off x="6792840" y="5603760"/>
              <a:ext cx="67572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59" name="CustomShape 54"/>
            <p:cNvSpPr/>
            <p:nvPr/>
          </p:nvSpPr>
          <p:spPr>
            <a:xfrm>
              <a:off x="5826600" y="6010920"/>
              <a:ext cx="505440" cy="448920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0" name="CustomShape 55"/>
            <p:cNvSpPr/>
            <p:nvPr/>
          </p:nvSpPr>
          <p:spPr>
            <a:xfrm>
              <a:off x="6377040" y="6019200"/>
              <a:ext cx="212760" cy="4489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1" name="CustomShape 56"/>
            <p:cNvSpPr/>
            <p:nvPr/>
          </p:nvSpPr>
          <p:spPr>
            <a:xfrm>
              <a:off x="6811200" y="6019200"/>
              <a:ext cx="657360" cy="2815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2" name="CustomShape 57"/>
            <p:cNvSpPr/>
            <p:nvPr/>
          </p:nvSpPr>
          <p:spPr>
            <a:xfrm>
              <a:off x="6811200" y="6349680"/>
              <a:ext cx="657360" cy="1184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3" name="CustomShape 58"/>
            <p:cNvSpPr/>
            <p:nvPr/>
          </p:nvSpPr>
          <p:spPr>
            <a:xfrm>
              <a:off x="6643440" y="6361920"/>
              <a:ext cx="107280" cy="92520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4" name="Line 59"/>
            <p:cNvSpPr/>
            <p:nvPr/>
          </p:nvSpPr>
          <p:spPr>
            <a:xfrm flipV="1">
              <a:off x="6696720" y="5968800"/>
              <a:ext cx="36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5" name="Line 60"/>
            <p:cNvSpPr/>
            <p:nvPr/>
          </p:nvSpPr>
          <p:spPr>
            <a:xfrm flipH="1">
              <a:off x="5834160" y="5964840"/>
              <a:ext cx="864000" cy="36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6" name="CustomShape 61"/>
            <p:cNvSpPr/>
            <p:nvPr/>
          </p:nvSpPr>
          <p:spPr>
            <a:xfrm>
              <a:off x="8140680" y="6468480"/>
              <a:ext cx="3238200" cy="3891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67" name="CustomShape 62"/>
          <p:cNvSpPr/>
          <p:nvPr/>
        </p:nvSpPr>
        <p:spPr>
          <a:xfrm>
            <a:off x="360000" y="556920"/>
            <a:ext cx="411912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3. </a:t>
            </a: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표지판 인식</a:t>
            </a:r>
            <a:endParaRPr b="0" lang="en-US" sz="3200" spc="-1" strike="noStrike">
              <a:latin typeface="Noto Sans CJK JP"/>
            </a:endParaRPr>
          </a:p>
        </p:txBody>
      </p:sp>
      <p:grpSp>
        <p:nvGrpSpPr>
          <p:cNvPr id="468" name="Group 63"/>
          <p:cNvGrpSpPr/>
          <p:nvPr/>
        </p:nvGrpSpPr>
        <p:grpSpPr>
          <a:xfrm>
            <a:off x="8140680" y="1072800"/>
            <a:ext cx="2680560" cy="4027320"/>
            <a:chOff x="8140680" y="1072800"/>
            <a:chExt cx="2680560" cy="4027320"/>
          </a:xfrm>
        </p:grpSpPr>
        <p:sp>
          <p:nvSpPr>
            <p:cNvPr id="469" name="CustomShape 64"/>
            <p:cNvSpPr/>
            <p:nvPr/>
          </p:nvSpPr>
          <p:spPr>
            <a:xfrm>
              <a:off x="8140680" y="1072800"/>
              <a:ext cx="2680560" cy="402732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0" name="CustomShape 65"/>
            <p:cNvSpPr/>
            <p:nvPr/>
          </p:nvSpPr>
          <p:spPr>
            <a:xfrm>
              <a:off x="8321760" y="1072800"/>
              <a:ext cx="133920" cy="4027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1" name="CustomShape 66"/>
            <p:cNvSpPr/>
            <p:nvPr/>
          </p:nvSpPr>
          <p:spPr>
            <a:xfrm>
              <a:off x="10521360" y="1072800"/>
              <a:ext cx="133920" cy="4027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2" name="CustomShape 67"/>
            <p:cNvSpPr/>
            <p:nvPr/>
          </p:nvSpPr>
          <p:spPr>
            <a:xfrm>
              <a:off x="9421560" y="123300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3" name="CustomShape 68"/>
            <p:cNvSpPr/>
            <p:nvPr/>
          </p:nvSpPr>
          <p:spPr>
            <a:xfrm>
              <a:off x="9421560" y="198864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4" name="CustomShape 69"/>
            <p:cNvSpPr/>
            <p:nvPr/>
          </p:nvSpPr>
          <p:spPr>
            <a:xfrm>
              <a:off x="9421560" y="274428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5" name="CustomShape 70"/>
            <p:cNvSpPr/>
            <p:nvPr/>
          </p:nvSpPr>
          <p:spPr>
            <a:xfrm>
              <a:off x="9421560" y="349956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6" name="CustomShape 71"/>
            <p:cNvSpPr/>
            <p:nvPr/>
          </p:nvSpPr>
          <p:spPr>
            <a:xfrm>
              <a:off x="9421560" y="4255200"/>
              <a:ext cx="133920" cy="587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7" name="CustomShape 72"/>
            <p:cNvSpPr/>
            <p:nvPr/>
          </p:nvSpPr>
          <p:spPr>
            <a:xfrm>
              <a:off x="9421560" y="5010840"/>
              <a:ext cx="133920" cy="892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478" name="그림 86" descr=""/>
          <p:cNvPicPr/>
          <p:nvPr/>
        </p:nvPicPr>
        <p:blipFill>
          <a:blip r:embed="rId1"/>
          <a:stretch/>
        </p:blipFill>
        <p:spPr>
          <a:xfrm rot="16200000">
            <a:off x="8417160" y="4173120"/>
            <a:ext cx="1117080" cy="558360"/>
          </a:xfrm>
          <a:prstGeom prst="rect">
            <a:avLst/>
          </a:prstGeom>
          <a:ln>
            <a:noFill/>
          </a:ln>
        </p:spPr>
      </p:pic>
      <p:sp>
        <p:nvSpPr>
          <p:cNvPr id="479" name="CustomShape 73"/>
          <p:cNvSpPr/>
          <p:nvPr/>
        </p:nvSpPr>
        <p:spPr>
          <a:xfrm>
            <a:off x="8904960" y="1168560"/>
            <a:ext cx="1167120" cy="99108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0" name="CustomShape 74"/>
          <p:cNvSpPr/>
          <p:nvPr/>
        </p:nvSpPr>
        <p:spPr>
          <a:xfrm>
            <a:off x="9207000" y="1279080"/>
            <a:ext cx="632160" cy="709200"/>
          </a:xfrm>
          <a:prstGeom prst="uturnArrow">
            <a:avLst>
              <a:gd name="adj1" fmla="val 18976"/>
              <a:gd name="adj2" fmla="val 25000"/>
              <a:gd name="adj3" fmla="val 25000"/>
              <a:gd name="adj4" fmla="val 43750"/>
              <a:gd name="adj5" fmla="val 75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1" name="CustomShape 75"/>
          <p:cNvSpPr/>
          <p:nvPr/>
        </p:nvSpPr>
        <p:spPr>
          <a:xfrm>
            <a:off x="1145160" y="1569600"/>
            <a:ext cx="68965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실제 도로처럼 다양한 표지판들을 인식하고 표지판의 종류에 따라 주행을 조절한다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</a:t>
            </a:r>
            <a:endParaRPr b="0" lang="en-US" sz="1800" spc="-1" strike="noStrike">
              <a:latin typeface="Noto Sans CJK JP"/>
            </a:endParaRPr>
          </a:p>
        </p:txBody>
      </p:sp>
      <p:pic>
        <p:nvPicPr>
          <p:cNvPr id="482" name="그림 3" descr=""/>
          <p:cNvPicPr/>
          <p:nvPr/>
        </p:nvPicPr>
        <p:blipFill>
          <a:blip r:embed="rId2"/>
          <a:stretch/>
        </p:blipFill>
        <p:spPr>
          <a:xfrm>
            <a:off x="1109160" y="2507040"/>
            <a:ext cx="1123560" cy="1053720"/>
          </a:xfrm>
          <a:prstGeom prst="rect">
            <a:avLst/>
          </a:prstGeom>
          <a:ln>
            <a:noFill/>
          </a:ln>
        </p:spPr>
      </p:pic>
      <p:pic>
        <p:nvPicPr>
          <p:cNvPr id="483" name="그림 5" descr=""/>
          <p:cNvPicPr/>
          <p:nvPr/>
        </p:nvPicPr>
        <p:blipFill>
          <a:blip r:embed="rId3"/>
          <a:stretch/>
        </p:blipFill>
        <p:spPr>
          <a:xfrm>
            <a:off x="1117080" y="3972600"/>
            <a:ext cx="1060200" cy="1079280"/>
          </a:xfrm>
          <a:prstGeom prst="rect">
            <a:avLst/>
          </a:prstGeom>
          <a:ln>
            <a:noFill/>
          </a:ln>
        </p:spPr>
      </p:pic>
      <p:sp>
        <p:nvSpPr>
          <p:cNvPr id="484" name="CustomShape 76"/>
          <p:cNvSpPr/>
          <p:nvPr/>
        </p:nvSpPr>
        <p:spPr>
          <a:xfrm>
            <a:off x="2385720" y="2507040"/>
            <a:ext cx="52351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유턴 표지판 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: 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표지판을 인식하면 차가 커브길을 따라 꺾어서 주행하도록 한다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</a:t>
            </a:r>
            <a:endParaRPr b="0" lang="en-US" sz="1800" spc="-1" strike="noStrike">
              <a:latin typeface="Noto Sans CJK JP"/>
            </a:endParaRPr>
          </a:p>
        </p:txBody>
      </p:sp>
      <p:sp>
        <p:nvSpPr>
          <p:cNvPr id="485" name="CustomShape 77"/>
          <p:cNvSpPr/>
          <p:nvPr/>
        </p:nvSpPr>
        <p:spPr>
          <a:xfrm>
            <a:off x="2422440" y="3970080"/>
            <a:ext cx="52351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규제 표지판 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: 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표지판을 인식하면 해당 표지판에 따라 주행을 조정한다</a:t>
            </a:r>
            <a:r>
              <a:rPr b="0" lang="en-US" sz="1800" spc="-1" strike="noStrike">
                <a:solidFill>
                  <a:srgbClr val="000000"/>
                </a:solidFill>
                <a:latin typeface="맑은 고딕"/>
              </a:rPr>
              <a:t>.</a:t>
            </a:r>
            <a:endParaRPr b="0" lang="en-US" sz="1800" spc="-1" strike="noStrike">
              <a:latin typeface="Noto Sans CJK JP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dur="indefinite" nodeType="mainSeq">
                <p:childTnLst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path" presetID="42">
                                  <p:stCondLst>
                                    <p:cond delay="0"/>
                                  </p:stCondLst>
                                  <p:childTnLst>
                                    <p:animMotion path="M 2.08333E-6 -4.07407E-6 L 0.00078 -0.21689">
                                      <p:cBhvr>
                                        <p:cTn id="54" dur="200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5" nodeType="withEffect" fill="hold" presetClass="emph" presetID="8">
                                  <p:stCondLst>
                                    <p:cond delay="1500"/>
                                  </p:stCondLst>
                                  <p:childTnLst>
                                    <p:animRot by="10800000">
                                      <p:cBhvr>
                                        <p:cTn id="56" dur="200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nodeType="withEffect" fill="hold" presetClass="path" presetID="37">
                                  <p:stCondLst>
                                    <p:cond delay="2000"/>
                                  </p:stCondLst>
                                  <p:childTnLst>
                                    <p:animMotion path="M 0.00078 -0.21689 C 0.00807 -0.24259 0.00351 -0.26782 0.01081 -0.29282 C 0.01536 -0.30972 0.03021 -0.32453 0.04075 -0.32523 C 0.05117 -0.32592 0.06927 -0.31412 0.07409 -0.29699 C 0.08112 -0.27199 0.07487 -0.24236 0.08255 -0.21689">
                                      <p:cBhvr>
                                        <p:cTn id="58" dur="200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CustomShape 1"/>
          <p:cNvSpPr/>
          <p:nvPr/>
        </p:nvSpPr>
        <p:spPr>
          <a:xfrm flipV="1">
            <a:off x="696600" y="725760"/>
            <a:ext cx="10798200" cy="4819680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12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487" name="Group 2"/>
          <p:cNvGrpSpPr/>
          <p:nvPr/>
        </p:nvGrpSpPr>
        <p:grpSpPr>
          <a:xfrm>
            <a:off x="131400" y="5464800"/>
            <a:ext cx="11247480" cy="1392840"/>
            <a:chOff x="131400" y="5464800"/>
            <a:chExt cx="11247480" cy="1392840"/>
          </a:xfrm>
        </p:grpSpPr>
        <p:grpSp>
          <p:nvGrpSpPr>
            <p:cNvPr id="488" name="Group 3"/>
            <p:cNvGrpSpPr/>
            <p:nvPr/>
          </p:nvGrpSpPr>
          <p:grpSpPr>
            <a:xfrm>
              <a:off x="1265760" y="5864400"/>
              <a:ext cx="1153800" cy="993240"/>
              <a:chOff x="1265760" y="5864400"/>
              <a:chExt cx="1153800" cy="993240"/>
            </a:xfrm>
          </p:grpSpPr>
          <p:sp>
            <p:nvSpPr>
              <p:cNvPr id="489" name="CustomShape 4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0" name="CustomShape 5"/>
              <p:cNvSpPr/>
              <p:nvPr/>
            </p:nvSpPr>
            <p:spPr>
              <a:xfrm>
                <a:off x="1584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1" name="CustomShape 6"/>
              <p:cNvSpPr/>
              <p:nvPr/>
            </p:nvSpPr>
            <p:spPr>
              <a:xfrm>
                <a:off x="1305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2" name="CustomShape 7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3" name="CustomShape 8"/>
              <p:cNvSpPr/>
              <p:nvPr/>
            </p:nvSpPr>
            <p:spPr>
              <a:xfrm>
                <a:off x="1753200" y="619236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4" name="CustomShape 9"/>
              <p:cNvSpPr/>
              <p:nvPr/>
            </p:nvSpPr>
            <p:spPr>
              <a:xfrm>
                <a:off x="1782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5" name="CustomShape 10"/>
              <p:cNvSpPr/>
              <p:nvPr/>
            </p:nvSpPr>
            <p:spPr>
              <a:xfrm>
                <a:off x="134568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6" name="CustomShape 11"/>
              <p:cNvSpPr/>
              <p:nvPr/>
            </p:nvSpPr>
            <p:spPr>
              <a:xfrm>
                <a:off x="224028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7" name="CustomShape 12"/>
              <p:cNvSpPr/>
              <p:nvPr/>
            </p:nvSpPr>
            <p:spPr>
              <a:xfrm>
                <a:off x="1822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8" name="CustomShape 13"/>
              <p:cNvSpPr/>
              <p:nvPr/>
            </p:nvSpPr>
            <p:spPr>
              <a:xfrm>
                <a:off x="1485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9" name="CustomShape 14"/>
              <p:cNvSpPr/>
              <p:nvPr/>
            </p:nvSpPr>
            <p:spPr>
              <a:xfrm>
                <a:off x="2118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0" name="CustomShape 15"/>
              <p:cNvSpPr/>
              <p:nvPr/>
            </p:nvSpPr>
            <p:spPr>
              <a:xfrm>
                <a:off x="1381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1" name="CustomShape 16"/>
              <p:cNvSpPr/>
              <p:nvPr/>
            </p:nvSpPr>
            <p:spPr>
              <a:xfrm>
                <a:off x="2208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2" name="CustomShape 17"/>
              <p:cNvSpPr/>
              <p:nvPr/>
            </p:nvSpPr>
            <p:spPr>
              <a:xfrm>
                <a:off x="1640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3" name="CustomShape 18"/>
              <p:cNvSpPr/>
              <p:nvPr/>
            </p:nvSpPr>
            <p:spPr>
              <a:xfrm>
                <a:off x="1381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4" name="CustomShape 19"/>
              <p:cNvSpPr/>
              <p:nvPr/>
            </p:nvSpPr>
            <p:spPr>
              <a:xfrm>
                <a:off x="2208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5" name="CustomShape 20"/>
              <p:cNvSpPr/>
              <p:nvPr/>
            </p:nvSpPr>
            <p:spPr>
              <a:xfrm>
                <a:off x="198288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6" name="CustomShape 21"/>
              <p:cNvSpPr/>
              <p:nvPr/>
            </p:nvSpPr>
            <p:spPr>
              <a:xfrm>
                <a:off x="134568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7" name="CustomShape 22"/>
              <p:cNvSpPr/>
              <p:nvPr/>
            </p:nvSpPr>
            <p:spPr>
              <a:xfrm>
                <a:off x="1683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8" name="CustomShape 23"/>
              <p:cNvSpPr/>
              <p:nvPr/>
            </p:nvSpPr>
            <p:spPr>
              <a:xfrm>
                <a:off x="1743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9" name="CustomShape 24"/>
              <p:cNvSpPr/>
              <p:nvPr/>
            </p:nvSpPr>
            <p:spPr>
              <a:xfrm>
                <a:off x="1822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0" name="CustomShape 25"/>
              <p:cNvSpPr/>
              <p:nvPr/>
            </p:nvSpPr>
            <p:spPr>
              <a:xfrm>
                <a:off x="1902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511" name="Group 26"/>
            <p:cNvGrpSpPr/>
            <p:nvPr/>
          </p:nvGrpSpPr>
          <p:grpSpPr>
            <a:xfrm>
              <a:off x="2867760" y="5864400"/>
              <a:ext cx="1153800" cy="993240"/>
              <a:chOff x="2867760" y="5864400"/>
              <a:chExt cx="1153800" cy="993240"/>
            </a:xfrm>
          </p:grpSpPr>
          <p:sp>
            <p:nvSpPr>
              <p:cNvPr id="512" name="CustomShape 27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3" name="CustomShape 28"/>
              <p:cNvSpPr/>
              <p:nvPr/>
            </p:nvSpPr>
            <p:spPr>
              <a:xfrm>
                <a:off x="3186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4" name="CustomShape 29"/>
              <p:cNvSpPr/>
              <p:nvPr/>
            </p:nvSpPr>
            <p:spPr>
              <a:xfrm>
                <a:off x="2907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5" name="CustomShape 30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6" name="CustomShape 31"/>
              <p:cNvSpPr/>
              <p:nvPr/>
            </p:nvSpPr>
            <p:spPr>
              <a:xfrm rot="17496000">
                <a:off x="3240720" y="618048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7" name="CustomShape 32"/>
              <p:cNvSpPr/>
              <p:nvPr/>
            </p:nvSpPr>
            <p:spPr>
              <a:xfrm>
                <a:off x="3384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8" name="CustomShape 33"/>
              <p:cNvSpPr/>
              <p:nvPr/>
            </p:nvSpPr>
            <p:spPr>
              <a:xfrm>
                <a:off x="294804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9" name="CustomShape 34"/>
              <p:cNvSpPr/>
              <p:nvPr/>
            </p:nvSpPr>
            <p:spPr>
              <a:xfrm>
                <a:off x="384264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0" name="CustomShape 35"/>
              <p:cNvSpPr/>
              <p:nvPr/>
            </p:nvSpPr>
            <p:spPr>
              <a:xfrm>
                <a:off x="3424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1" name="CustomShape 36"/>
              <p:cNvSpPr/>
              <p:nvPr/>
            </p:nvSpPr>
            <p:spPr>
              <a:xfrm>
                <a:off x="3087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2" name="CustomShape 37"/>
              <p:cNvSpPr/>
              <p:nvPr/>
            </p:nvSpPr>
            <p:spPr>
              <a:xfrm>
                <a:off x="3720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3" name="CustomShape 38"/>
              <p:cNvSpPr/>
              <p:nvPr/>
            </p:nvSpPr>
            <p:spPr>
              <a:xfrm>
                <a:off x="2983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4" name="CustomShape 39"/>
              <p:cNvSpPr/>
              <p:nvPr/>
            </p:nvSpPr>
            <p:spPr>
              <a:xfrm>
                <a:off x="3810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5" name="CustomShape 40"/>
              <p:cNvSpPr/>
              <p:nvPr/>
            </p:nvSpPr>
            <p:spPr>
              <a:xfrm>
                <a:off x="3242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6" name="CustomShape 41"/>
              <p:cNvSpPr/>
              <p:nvPr/>
            </p:nvSpPr>
            <p:spPr>
              <a:xfrm>
                <a:off x="2983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7" name="CustomShape 42"/>
              <p:cNvSpPr/>
              <p:nvPr/>
            </p:nvSpPr>
            <p:spPr>
              <a:xfrm>
                <a:off x="3810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8" name="CustomShape 43"/>
              <p:cNvSpPr/>
              <p:nvPr/>
            </p:nvSpPr>
            <p:spPr>
              <a:xfrm>
                <a:off x="358524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9" name="CustomShape 44"/>
              <p:cNvSpPr/>
              <p:nvPr/>
            </p:nvSpPr>
            <p:spPr>
              <a:xfrm>
                <a:off x="294804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0" name="CustomShape 45"/>
              <p:cNvSpPr/>
              <p:nvPr/>
            </p:nvSpPr>
            <p:spPr>
              <a:xfrm>
                <a:off x="3285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1" name="CustomShape 46"/>
              <p:cNvSpPr/>
              <p:nvPr/>
            </p:nvSpPr>
            <p:spPr>
              <a:xfrm>
                <a:off x="3345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2" name="CustomShape 47"/>
              <p:cNvSpPr/>
              <p:nvPr/>
            </p:nvSpPr>
            <p:spPr>
              <a:xfrm>
                <a:off x="3424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3" name="CustomShape 48"/>
              <p:cNvSpPr/>
              <p:nvPr/>
            </p:nvSpPr>
            <p:spPr>
              <a:xfrm>
                <a:off x="3504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34" name="CustomShape 49"/>
            <p:cNvSpPr/>
            <p:nvPr/>
          </p:nvSpPr>
          <p:spPr>
            <a:xfrm>
              <a:off x="131400" y="5464800"/>
              <a:ext cx="4976280" cy="1392840"/>
            </a:xfrm>
            <a:custGeom>
              <a:avLst/>
              <a:gdLst/>
              <a:ahLst/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5" name="CustomShape 50"/>
            <p:cNvSpPr/>
            <p:nvPr/>
          </p:nvSpPr>
          <p:spPr>
            <a:xfrm>
              <a:off x="131400" y="5498280"/>
              <a:ext cx="4976280" cy="1359360"/>
            </a:xfrm>
            <a:custGeom>
              <a:avLst/>
              <a:gdLst/>
              <a:ahLst/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6" name="CustomShape 51"/>
            <p:cNvSpPr/>
            <p:nvPr/>
          </p:nvSpPr>
          <p:spPr>
            <a:xfrm>
              <a:off x="5658840" y="5464800"/>
              <a:ext cx="2012760" cy="117468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55520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7" name="CustomShape 52"/>
            <p:cNvSpPr/>
            <p:nvPr/>
          </p:nvSpPr>
          <p:spPr>
            <a:xfrm>
              <a:off x="5826600" y="5603760"/>
              <a:ext cx="76356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8" name="CustomShape 53"/>
            <p:cNvSpPr/>
            <p:nvPr/>
          </p:nvSpPr>
          <p:spPr>
            <a:xfrm>
              <a:off x="6792840" y="5603760"/>
              <a:ext cx="67572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9" name="CustomShape 54"/>
            <p:cNvSpPr/>
            <p:nvPr/>
          </p:nvSpPr>
          <p:spPr>
            <a:xfrm>
              <a:off x="5826600" y="6010920"/>
              <a:ext cx="505440" cy="448920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40" name="CustomShape 55"/>
            <p:cNvSpPr/>
            <p:nvPr/>
          </p:nvSpPr>
          <p:spPr>
            <a:xfrm>
              <a:off x="6377040" y="6019200"/>
              <a:ext cx="212760" cy="4489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41" name="CustomShape 56"/>
            <p:cNvSpPr/>
            <p:nvPr/>
          </p:nvSpPr>
          <p:spPr>
            <a:xfrm>
              <a:off x="6811200" y="6019200"/>
              <a:ext cx="657360" cy="2815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42" name="CustomShape 57"/>
            <p:cNvSpPr/>
            <p:nvPr/>
          </p:nvSpPr>
          <p:spPr>
            <a:xfrm>
              <a:off x="6811200" y="6349680"/>
              <a:ext cx="657360" cy="1184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43" name="CustomShape 58"/>
            <p:cNvSpPr/>
            <p:nvPr/>
          </p:nvSpPr>
          <p:spPr>
            <a:xfrm>
              <a:off x="6643440" y="6361920"/>
              <a:ext cx="107280" cy="92520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44" name="Line 59"/>
            <p:cNvSpPr/>
            <p:nvPr/>
          </p:nvSpPr>
          <p:spPr>
            <a:xfrm flipV="1">
              <a:off x="6696720" y="5968800"/>
              <a:ext cx="36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45" name="Line 60"/>
            <p:cNvSpPr/>
            <p:nvPr/>
          </p:nvSpPr>
          <p:spPr>
            <a:xfrm flipH="1">
              <a:off x="5834160" y="5964840"/>
              <a:ext cx="864000" cy="36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46" name="CustomShape 61"/>
            <p:cNvSpPr/>
            <p:nvPr/>
          </p:nvSpPr>
          <p:spPr>
            <a:xfrm>
              <a:off x="8140680" y="6468480"/>
              <a:ext cx="3238200" cy="3891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547" name="CustomShape 62"/>
          <p:cNvSpPr/>
          <p:nvPr/>
        </p:nvSpPr>
        <p:spPr>
          <a:xfrm>
            <a:off x="360000" y="556920"/>
            <a:ext cx="411912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3. </a:t>
            </a: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표지판 인식</a:t>
            </a:r>
            <a:endParaRPr b="0" lang="en-US" sz="3200" spc="-1" strike="noStrike">
              <a:latin typeface="Noto Sans CJK JP"/>
            </a:endParaRPr>
          </a:p>
        </p:txBody>
      </p:sp>
      <p:pic>
        <p:nvPicPr>
          <p:cNvPr id="548" name="그림 5" descr=""/>
          <p:cNvPicPr/>
          <p:nvPr/>
        </p:nvPicPr>
        <p:blipFill>
          <a:blip r:embed="rId1"/>
          <a:srcRect l="25652" t="10580" r="56454" b="75379"/>
          <a:stretch/>
        </p:blipFill>
        <p:spPr>
          <a:xfrm>
            <a:off x="2419920" y="1475280"/>
            <a:ext cx="3457800" cy="1695600"/>
          </a:xfrm>
          <a:prstGeom prst="rect">
            <a:avLst/>
          </a:prstGeom>
          <a:ln>
            <a:noFill/>
          </a:ln>
        </p:spPr>
      </p:pic>
      <p:pic>
        <p:nvPicPr>
          <p:cNvPr id="549" name="그림 74" descr=""/>
          <p:cNvPicPr/>
          <p:nvPr/>
        </p:nvPicPr>
        <p:blipFill>
          <a:blip r:embed="rId2"/>
          <a:srcRect l="59683" t="20199" r="22671" b="65372"/>
          <a:stretch/>
        </p:blipFill>
        <p:spPr>
          <a:xfrm>
            <a:off x="2422440" y="3372840"/>
            <a:ext cx="3457800" cy="1766520"/>
          </a:xfrm>
          <a:prstGeom prst="rect">
            <a:avLst/>
          </a:prstGeom>
          <a:ln>
            <a:noFill/>
          </a:ln>
        </p:spPr>
      </p:pic>
      <p:pic>
        <p:nvPicPr>
          <p:cNvPr id="550" name="그림 78" descr=""/>
          <p:cNvPicPr/>
          <p:nvPr/>
        </p:nvPicPr>
        <p:blipFill>
          <a:blip r:embed="rId3"/>
          <a:srcRect l="44077" t="40689" r="38454" b="44618"/>
          <a:stretch/>
        </p:blipFill>
        <p:spPr>
          <a:xfrm>
            <a:off x="5967000" y="1469880"/>
            <a:ext cx="3679200" cy="1933920"/>
          </a:xfrm>
          <a:prstGeom prst="rect">
            <a:avLst/>
          </a:prstGeom>
          <a:ln>
            <a:noFill/>
          </a:ln>
        </p:spPr>
      </p:pic>
      <p:pic>
        <p:nvPicPr>
          <p:cNvPr id="551" name="그림 13" descr=""/>
          <p:cNvPicPr/>
          <p:nvPr/>
        </p:nvPicPr>
        <p:blipFill>
          <a:blip r:embed="rId4"/>
          <a:srcRect l="26622" t="10961" r="55782" b="75461"/>
          <a:stretch/>
        </p:blipFill>
        <p:spPr>
          <a:xfrm>
            <a:off x="5967000" y="3366720"/>
            <a:ext cx="3679200" cy="1774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CustomShape 1"/>
          <p:cNvSpPr/>
          <p:nvPr/>
        </p:nvSpPr>
        <p:spPr>
          <a:xfrm flipV="1">
            <a:off x="696600" y="725760"/>
            <a:ext cx="10798200" cy="4819680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12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553" name="Group 2"/>
          <p:cNvGrpSpPr/>
          <p:nvPr/>
        </p:nvGrpSpPr>
        <p:grpSpPr>
          <a:xfrm>
            <a:off x="131400" y="5464800"/>
            <a:ext cx="11247480" cy="1392840"/>
            <a:chOff x="131400" y="5464800"/>
            <a:chExt cx="11247480" cy="1392840"/>
          </a:xfrm>
        </p:grpSpPr>
        <p:grpSp>
          <p:nvGrpSpPr>
            <p:cNvPr id="554" name="Group 3"/>
            <p:cNvGrpSpPr/>
            <p:nvPr/>
          </p:nvGrpSpPr>
          <p:grpSpPr>
            <a:xfrm>
              <a:off x="1265760" y="5864400"/>
              <a:ext cx="1153800" cy="993240"/>
              <a:chOff x="1265760" y="5864400"/>
              <a:chExt cx="1153800" cy="993240"/>
            </a:xfrm>
          </p:grpSpPr>
          <p:sp>
            <p:nvSpPr>
              <p:cNvPr id="555" name="CustomShape 4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6" name="CustomShape 5"/>
              <p:cNvSpPr/>
              <p:nvPr/>
            </p:nvSpPr>
            <p:spPr>
              <a:xfrm>
                <a:off x="1584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7" name="CustomShape 6"/>
              <p:cNvSpPr/>
              <p:nvPr/>
            </p:nvSpPr>
            <p:spPr>
              <a:xfrm>
                <a:off x="1305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8" name="CustomShape 7"/>
              <p:cNvSpPr/>
              <p:nvPr/>
            </p:nvSpPr>
            <p:spPr>
              <a:xfrm>
                <a:off x="1265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9" name="CustomShape 8"/>
              <p:cNvSpPr/>
              <p:nvPr/>
            </p:nvSpPr>
            <p:spPr>
              <a:xfrm>
                <a:off x="1753200" y="619236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0" name="CustomShape 9"/>
              <p:cNvSpPr/>
              <p:nvPr/>
            </p:nvSpPr>
            <p:spPr>
              <a:xfrm>
                <a:off x="1782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1" name="CustomShape 10"/>
              <p:cNvSpPr/>
              <p:nvPr/>
            </p:nvSpPr>
            <p:spPr>
              <a:xfrm>
                <a:off x="134568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2" name="CustomShape 11"/>
              <p:cNvSpPr/>
              <p:nvPr/>
            </p:nvSpPr>
            <p:spPr>
              <a:xfrm>
                <a:off x="224028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3" name="CustomShape 12"/>
              <p:cNvSpPr/>
              <p:nvPr/>
            </p:nvSpPr>
            <p:spPr>
              <a:xfrm>
                <a:off x="1822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4" name="CustomShape 13"/>
              <p:cNvSpPr/>
              <p:nvPr/>
            </p:nvSpPr>
            <p:spPr>
              <a:xfrm>
                <a:off x="1485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5" name="CustomShape 14"/>
              <p:cNvSpPr/>
              <p:nvPr/>
            </p:nvSpPr>
            <p:spPr>
              <a:xfrm>
                <a:off x="2118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6" name="CustomShape 15"/>
              <p:cNvSpPr/>
              <p:nvPr/>
            </p:nvSpPr>
            <p:spPr>
              <a:xfrm>
                <a:off x="1381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7" name="CustomShape 16"/>
              <p:cNvSpPr/>
              <p:nvPr/>
            </p:nvSpPr>
            <p:spPr>
              <a:xfrm>
                <a:off x="2208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8" name="CustomShape 17"/>
              <p:cNvSpPr/>
              <p:nvPr/>
            </p:nvSpPr>
            <p:spPr>
              <a:xfrm>
                <a:off x="1640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9" name="CustomShape 18"/>
              <p:cNvSpPr/>
              <p:nvPr/>
            </p:nvSpPr>
            <p:spPr>
              <a:xfrm>
                <a:off x="1381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0" name="CustomShape 19"/>
              <p:cNvSpPr/>
              <p:nvPr/>
            </p:nvSpPr>
            <p:spPr>
              <a:xfrm>
                <a:off x="2208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1" name="CustomShape 20"/>
              <p:cNvSpPr/>
              <p:nvPr/>
            </p:nvSpPr>
            <p:spPr>
              <a:xfrm>
                <a:off x="198288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2" name="CustomShape 21"/>
              <p:cNvSpPr/>
              <p:nvPr/>
            </p:nvSpPr>
            <p:spPr>
              <a:xfrm>
                <a:off x="134568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3" name="CustomShape 22"/>
              <p:cNvSpPr/>
              <p:nvPr/>
            </p:nvSpPr>
            <p:spPr>
              <a:xfrm>
                <a:off x="1683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4" name="CustomShape 23"/>
              <p:cNvSpPr/>
              <p:nvPr/>
            </p:nvSpPr>
            <p:spPr>
              <a:xfrm>
                <a:off x="1743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5" name="CustomShape 24"/>
              <p:cNvSpPr/>
              <p:nvPr/>
            </p:nvSpPr>
            <p:spPr>
              <a:xfrm>
                <a:off x="1822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6" name="CustomShape 25"/>
              <p:cNvSpPr/>
              <p:nvPr/>
            </p:nvSpPr>
            <p:spPr>
              <a:xfrm>
                <a:off x="1902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577" name="Group 26"/>
            <p:cNvGrpSpPr/>
            <p:nvPr/>
          </p:nvGrpSpPr>
          <p:grpSpPr>
            <a:xfrm>
              <a:off x="2867760" y="5864400"/>
              <a:ext cx="1153800" cy="993240"/>
              <a:chOff x="2867760" y="5864400"/>
              <a:chExt cx="1153800" cy="993240"/>
            </a:xfrm>
          </p:grpSpPr>
          <p:sp>
            <p:nvSpPr>
              <p:cNvPr id="578" name="CustomShape 27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9" name="CustomShape 28"/>
              <p:cNvSpPr/>
              <p:nvPr/>
            </p:nvSpPr>
            <p:spPr>
              <a:xfrm>
                <a:off x="3186360" y="6181920"/>
                <a:ext cx="516600" cy="516600"/>
              </a:xfrm>
              <a:custGeom>
                <a:avLst/>
                <a:gdLst/>
                <a:ahLst/>
                <a:rect l="l" t="t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0" name="CustomShape 29"/>
              <p:cNvSpPr/>
              <p:nvPr/>
            </p:nvSpPr>
            <p:spPr>
              <a:xfrm>
                <a:off x="2907720" y="5904360"/>
                <a:ext cx="1073520" cy="913320"/>
              </a:xfrm>
              <a:custGeom>
                <a:avLst/>
                <a:gdLst/>
                <a:ahLst/>
                <a:rect l="l" t="t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1" name="CustomShape 30"/>
              <p:cNvSpPr/>
              <p:nvPr/>
            </p:nvSpPr>
            <p:spPr>
              <a:xfrm>
                <a:off x="2867760" y="5864400"/>
                <a:ext cx="1153800" cy="993240"/>
              </a:xfrm>
              <a:custGeom>
                <a:avLst/>
                <a:gdLst/>
                <a:ahLst/>
                <a:rect l="l" t="t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2" name="CustomShape 31"/>
              <p:cNvSpPr/>
              <p:nvPr/>
            </p:nvSpPr>
            <p:spPr>
              <a:xfrm rot="17496000">
                <a:off x="3240720" y="6180480"/>
                <a:ext cx="338400" cy="337320"/>
              </a:xfrm>
              <a:custGeom>
                <a:avLst/>
                <a:gdLst/>
                <a:ahLst/>
                <a:rect l="l" t="t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3" name="CustomShape 32"/>
              <p:cNvSpPr/>
              <p:nvPr/>
            </p:nvSpPr>
            <p:spPr>
              <a:xfrm>
                <a:off x="3384720" y="6381000"/>
                <a:ext cx="119880" cy="118800"/>
              </a:xfrm>
              <a:custGeom>
                <a:avLst/>
                <a:gdLst/>
                <a:ahLst/>
                <a:rect l="l" t="t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4" name="CustomShape 33"/>
              <p:cNvSpPr/>
              <p:nvPr/>
            </p:nvSpPr>
            <p:spPr>
              <a:xfrm>
                <a:off x="2948040" y="6421320"/>
                <a:ext cx="98640" cy="38520"/>
              </a:xfrm>
              <a:custGeom>
                <a:avLst/>
                <a:gdLst/>
                <a:ahLst/>
                <a:rect l="l" t="t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5" name="CustomShape 34"/>
              <p:cNvSpPr/>
              <p:nvPr/>
            </p:nvSpPr>
            <p:spPr>
              <a:xfrm>
                <a:off x="3842640" y="6421320"/>
                <a:ext cx="99720" cy="38520"/>
              </a:xfrm>
              <a:custGeom>
                <a:avLst/>
                <a:gdLst/>
                <a:ahLst/>
                <a:rect l="l" t="t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6" name="CustomShape 35"/>
              <p:cNvSpPr/>
              <p:nvPr/>
            </p:nvSpPr>
            <p:spPr>
              <a:xfrm>
                <a:off x="3424680" y="5943240"/>
                <a:ext cx="39600" cy="99720"/>
              </a:xfrm>
              <a:custGeom>
                <a:avLst/>
                <a:gdLst/>
                <a:ahLst/>
                <a:rect l="l" t="t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7" name="CustomShape 36"/>
              <p:cNvSpPr/>
              <p:nvPr/>
            </p:nvSpPr>
            <p:spPr>
              <a:xfrm>
                <a:off x="308700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8" name="CustomShape 37"/>
              <p:cNvSpPr/>
              <p:nvPr/>
            </p:nvSpPr>
            <p:spPr>
              <a:xfrm>
                <a:off x="3720240" y="6083640"/>
                <a:ext cx="82080" cy="81000"/>
              </a:xfrm>
              <a:custGeom>
                <a:avLst/>
                <a:gdLst/>
                <a:ahLst/>
                <a:rect l="l" t="t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9" name="CustomShape 38"/>
              <p:cNvSpPr/>
              <p:nvPr/>
            </p:nvSpPr>
            <p:spPr>
              <a:xfrm>
                <a:off x="298368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0" name="CustomShape 39"/>
              <p:cNvSpPr/>
              <p:nvPr/>
            </p:nvSpPr>
            <p:spPr>
              <a:xfrm>
                <a:off x="381096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1" name="CustomShape 40"/>
              <p:cNvSpPr/>
              <p:nvPr/>
            </p:nvSpPr>
            <p:spPr>
              <a:xfrm>
                <a:off x="324216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2" name="CustomShape 41"/>
              <p:cNvSpPr/>
              <p:nvPr/>
            </p:nvSpPr>
            <p:spPr>
              <a:xfrm>
                <a:off x="2983680" y="623880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3" name="CustomShape 42"/>
              <p:cNvSpPr/>
              <p:nvPr/>
            </p:nvSpPr>
            <p:spPr>
              <a:xfrm>
                <a:off x="3810960" y="6580440"/>
                <a:ext cx="94680" cy="61920"/>
              </a:xfrm>
              <a:custGeom>
                <a:avLst/>
                <a:gdLst/>
                <a:ahLst/>
                <a:rect l="l" t="t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4" name="CustomShape 43"/>
              <p:cNvSpPr/>
              <p:nvPr/>
            </p:nvSpPr>
            <p:spPr>
              <a:xfrm>
                <a:off x="3585240" y="5980320"/>
                <a:ext cx="61920" cy="94680"/>
              </a:xfrm>
              <a:custGeom>
                <a:avLst/>
                <a:gdLst/>
                <a:ahLst/>
                <a:rect l="l" t="t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5" name="CustomShape 44"/>
              <p:cNvSpPr/>
              <p:nvPr/>
            </p:nvSpPr>
            <p:spPr>
              <a:xfrm>
                <a:off x="2948040" y="5943240"/>
                <a:ext cx="994320" cy="835200"/>
              </a:xfrm>
              <a:custGeom>
                <a:avLst/>
                <a:gdLst/>
                <a:ahLst/>
                <a:rect l="l" t="t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6" name="CustomShape 45"/>
              <p:cNvSpPr/>
              <p:nvPr/>
            </p:nvSpPr>
            <p:spPr>
              <a:xfrm>
                <a:off x="3285360" y="6639480"/>
                <a:ext cx="318240" cy="118800"/>
              </a:xfrm>
              <a:custGeom>
                <a:avLst/>
                <a:gdLst/>
                <a:ahLst/>
                <a:rect l="l" t="t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7" name="CustomShape 46"/>
              <p:cNvSpPr/>
              <p:nvPr/>
            </p:nvSpPr>
            <p:spPr>
              <a:xfrm>
                <a:off x="334548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8" name="CustomShape 47"/>
              <p:cNvSpPr/>
              <p:nvPr/>
            </p:nvSpPr>
            <p:spPr>
              <a:xfrm>
                <a:off x="3424680" y="6659640"/>
                <a:ext cx="3960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9" name="CustomShape 48"/>
              <p:cNvSpPr/>
              <p:nvPr/>
            </p:nvSpPr>
            <p:spPr>
              <a:xfrm>
                <a:off x="3504960" y="6659640"/>
                <a:ext cx="38520" cy="78840"/>
              </a:xfrm>
              <a:custGeom>
                <a:avLst/>
                <a:gdLst/>
                <a:ahLst/>
                <a:rect l="l" t="t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00" name="CustomShape 49"/>
            <p:cNvSpPr/>
            <p:nvPr/>
          </p:nvSpPr>
          <p:spPr>
            <a:xfrm>
              <a:off x="131400" y="5464800"/>
              <a:ext cx="4976280" cy="1392840"/>
            </a:xfrm>
            <a:custGeom>
              <a:avLst/>
              <a:gdLst/>
              <a:ahLst/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1" name="CustomShape 50"/>
            <p:cNvSpPr/>
            <p:nvPr/>
          </p:nvSpPr>
          <p:spPr>
            <a:xfrm>
              <a:off x="131400" y="5498280"/>
              <a:ext cx="4976280" cy="1359360"/>
            </a:xfrm>
            <a:custGeom>
              <a:avLst/>
              <a:gdLst/>
              <a:ahLst/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2" name="CustomShape 51"/>
            <p:cNvSpPr/>
            <p:nvPr/>
          </p:nvSpPr>
          <p:spPr>
            <a:xfrm>
              <a:off x="5658840" y="5464800"/>
              <a:ext cx="2012760" cy="117468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55520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3" name="CustomShape 52"/>
            <p:cNvSpPr/>
            <p:nvPr/>
          </p:nvSpPr>
          <p:spPr>
            <a:xfrm>
              <a:off x="5826600" y="5603760"/>
              <a:ext cx="76356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4" name="CustomShape 53"/>
            <p:cNvSpPr/>
            <p:nvPr/>
          </p:nvSpPr>
          <p:spPr>
            <a:xfrm>
              <a:off x="6792840" y="5603760"/>
              <a:ext cx="675720" cy="3002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5" name="CustomShape 54"/>
            <p:cNvSpPr/>
            <p:nvPr/>
          </p:nvSpPr>
          <p:spPr>
            <a:xfrm>
              <a:off x="5826600" y="6010920"/>
              <a:ext cx="505440" cy="448920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6" name="CustomShape 55"/>
            <p:cNvSpPr/>
            <p:nvPr/>
          </p:nvSpPr>
          <p:spPr>
            <a:xfrm>
              <a:off x="6377040" y="6019200"/>
              <a:ext cx="212760" cy="4489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7" name="CustomShape 56"/>
            <p:cNvSpPr/>
            <p:nvPr/>
          </p:nvSpPr>
          <p:spPr>
            <a:xfrm>
              <a:off x="6811200" y="6019200"/>
              <a:ext cx="657360" cy="2815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8" name="CustomShape 57"/>
            <p:cNvSpPr/>
            <p:nvPr/>
          </p:nvSpPr>
          <p:spPr>
            <a:xfrm>
              <a:off x="6811200" y="6349680"/>
              <a:ext cx="657360" cy="1184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85000"/>
              </a:schemeClr>
            </a:solidFill>
            <a:ln w="15552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9" name="CustomShape 58"/>
            <p:cNvSpPr/>
            <p:nvPr/>
          </p:nvSpPr>
          <p:spPr>
            <a:xfrm>
              <a:off x="6643440" y="6361920"/>
              <a:ext cx="107280" cy="92520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0" name="Line 59"/>
            <p:cNvSpPr/>
            <p:nvPr/>
          </p:nvSpPr>
          <p:spPr>
            <a:xfrm flipV="1">
              <a:off x="6696720" y="5968800"/>
              <a:ext cx="36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1" name="Line 60"/>
            <p:cNvSpPr/>
            <p:nvPr/>
          </p:nvSpPr>
          <p:spPr>
            <a:xfrm flipH="1">
              <a:off x="5834160" y="5964840"/>
              <a:ext cx="864000" cy="36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2" name="CustomShape 61"/>
            <p:cNvSpPr/>
            <p:nvPr/>
          </p:nvSpPr>
          <p:spPr>
            <a:xfrm>
              <a:off x="8140680" y="6468480"/>
              <a:ext cx="3238200" cy="3891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13" name="CustomShape 62"/>
          <p:cNvSpPr/>
          <p:nvPr/>
        </p:nvSpPr>
        <p:spPr>
          <a:xfrm>
            <a:off x="360000" y="556920"/>
            <a:ext cx="411912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3. </a:t>
            </a:r>
            <a:r>
              <a:rPr b="1" lang="en-US" sz="3200" spc="-1" strike="noStrike">
                <a:solidFill>
                  <a:srgbClr val="595959"/>
                </a:solidFill>
                <a:latin typeface="맑은 고딕"/>
              </a:rPr>
              <a:t>표지판 인식</a:t>
            </a:r>
            <a:endParaRPr b="0" lang="en-US" sz="3200" spc="-1" strike="noStrike">
              <a:latin typeface="Noto Sans CJK JP"/>
            </a:endParaRPr>
          </a:p>
        </p:txBody>
      </p:sp>
      <p:pic>
        <p:nvPicPr>
          <p:cNvPr id="614" name="5" descr=""/>
          <p:cNvPicPr/>
          <p:nvPr/>
        </p:nvPicPr>
        <p:blipFill>
          <a:blip r:embed="rId1"/>
          <a:stretch/>
        </p:blipFill>
        <p:spPr>
          <a:xfrm>
            <a:off x="5247000" y="1156680"/>
            <a:ext cx="2038320" cy="3632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63" restart="whenNotActive" nodeType="interactiveSeq" fill="hold">
                <p:childTnLst>
                  <p:par>
                    <p:cTn id="64" fill="hold"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7" dur="1" fill="hold"/>
                                        <p:tgtEl>
                                          <p:spTgt spid="6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2428</TotalTime>
  <Application>LibreOffice/6.0.7.3$Linux_X86_64 LibreOffice_project/00m0$Build-3</Application>
  <Words>232</Words>
  <Paragraphs>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2017-12-29T07:18:59Z</dcterms:created>
  <dc:creator>요청사항</dc:creator>
  <dc:description/>
  <dc:language>ko-KR</dc:language>
  <cp:lastModifiedBy/>
  <dcterms:modified xsi:type="dcterms:W3CDTF">2019-12-20T21:47:45Z</dcterms:modified>
  <cp:revision>268</cp:revision>
  <dc:subject/>
  <dc:title>PowerPoint 프레젠테이션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5</vt:i4>
  </property>
  <property fmtid="{D5CDD505-2E9C-101B-9397-08002B2CF9AE}" pid="7" name="Notes">
    <vt:i4>0</vt:i4>
  </property>
  <property fmtid="{D5CDD505-2E9C-101B-9397-08002B2CF9AE}" pid="8" name="PresentationFormat">
    <vt:lpwstr>와이드스크린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12</vt:i4>
  </property>
</Properties>
</file>